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D36602E5-8407-4672-9B5E-C68E2A5B36AF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Åmål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Åmål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Åmål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Åmål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Åmål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Åmål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Åmål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Åmål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Åmål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Åmål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Åmål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Åmål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Åmål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Åmål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Åmål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Åmål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Åmål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Åmål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Åmål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Åmål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Åmål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Åmål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Åmål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Åmål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Åmål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Åmål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Åmål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Åmål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Åmål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Åmål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Åmål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Åmål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Åmål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Åmål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Åmål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Åmål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Åmål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Åmål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Åmål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Åmål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Åmål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Åmål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Åmål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Åmål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Åmål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EA8E8C-096C-477F-A55F-CDC01D6532BF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2026-06-08T13:31:46Z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