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825AB703-A740-4BC3-9D01-3AAD6745347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Älvsbyn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Älvsbyn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Älvsbyn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Älvsbyn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Älvsbyn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Älvsbyn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Älvsbyn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Älvsbyn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Älvsbyn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Älvsbyn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Älvsbyn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Älvsbyn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9F7B0B-0D32-464B-BF07-763A7A5B033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