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6CE4D557-CDFA-4C50-8C9B-EF96BD491405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Vimmerby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Vimmerby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Vimmerby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Vimmerby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Vimmerby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Vimmerby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Vimmerby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Vimmerby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Vimmerby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Vimmerby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Vimmerby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Vimmerby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Vimmerby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Vimmerby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Vimmerby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Vimmerby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Vimmerby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Vimmerby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Vimmerby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Vimmerby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Vimmerby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Vimmerby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Vimmerby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Vimmerby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Vimmerby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Vimmerby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Vimmerby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Vimmerby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443CFE-161D-491F-9009-38617FA1FF6E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2025-06-04T11:35:08Z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