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81F13A6C-2981-4E77-B7C8-7E95EAA39FA1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Västervik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Västervik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Västervik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Västervik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Västervik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Västervik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Västervik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D72AB-C108-4F5B-80AF-8862537763B9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