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customXml/item1.xml" ContentType="application/xml"/>
  <Override PartName="/customXml/item2.xml" ContentType="application/xml"/>
  <Override PartName="/customXml/item3.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Relationship Id="rId5" Type="http://schemas.openxmlformats.org/officeDocument/2006/relationships/custom-properties" Target="docProps/custom.xml" /></Relationships>
</file>

<file path=ppt/presentation.xml><?xml version="1.0" encoding="utf-8"?>
<!--Generated by Aspose.Slides for .NET 17.8-->
<p:presentation xmlns:r="http://schemas.openxmlformats.org/officeDocument/2006/relationships" xmlns:a="http://schemas.openxmlformats.org/drawingml/2006/main" xmlns:p="http://schemas.openxmlformats.org/presentationml/2006/main" saveSubsetFonts="1" autoCompressPictures="0">
  <p:sldMasterIdLst>
    <p:sldMasterId id="2147483664" r:id="rId4"/>
  </p:sldMasterIdLst>
  <p:notesMasterIdLst>
    <p:notesMasterId r:id="rId5"/>
  </p:notesMasterIdLst>
  <p:sldIdLst>
    <p:sldId id="322" r:id="rId6"/>
    <p:sldId id="371" r:id="rId7"/>
    <p:sldId id="374" r:id="rId8"/>
    <p:sldId id="377" r:id="rId9"/>
    <p:sldId id="380" r:id="rId10"/>
    <p:sldId id="383" r:id="rId11"/>
    <p:sldId id="386" r:id="rId12"/>
    <p:sldId id="389" r:id="rId14"/>
    <p:sldId id="392" r:id="rId15"/>
    <p:sldId id="395" r:id="rId16"/>
    <p:sldId id="398" r:id="rId17"/>
    <p:sldId id="401" r:id="rId18"/>
    <p:sldId id="404" r:id="rId19"/>
    <p:sldId id="407" r:id="rId20"/>
    <p:sldId id="410" r:id="rId21"/>
    <p:sldId id="413" r:id="rId22"/>
    <p:sldId id="416" r:id="rId23"/>
    <p:sldId id="419" r:id="rId24"/>
    <p:sldId id="422" r:id="rId25"/>
    <p:sldId id="425" r:id="rId26"/>
    <p:sldId id="428" r:id="rId27"/>
    <p:sldId id="431" r:id="rId28"/>
    <p:sldId id="434" r:id="rId29"/>
    <p:sldId id="437" r:id="rId30"/>
    <p:sldId id="440" r:id="rId31"/>
    <p:sldId id="443" r:id="rId32"/>
    <p:sldId id="446" r:id="rId33"/>
    <p:sldId id="449" r:id="rId34"/>
    <p:sldId id="452" r:id="rId35"/>
    <p:sldId id="455" r:id="rId36"/>
    <p:sldId id="458" r:id="rId37"/>
    <p:sldId id="461" r:id="rId38"/>
    <p:sldId id="464" r:id="rId39"/>
    <p:sldId id="467" r:id="rId40"/>
    <p:sldId id="470" r:id="rId41"/>
    <p:sldId id="473" r:id="rId42"/>
    <p:sldId id="476" r:id="rId43"/>
    <p:sldId id="345" r:id="rId44"/>
  </p:sldIdLst>
  <p:sldSz cx="12192000" cy="6858000"/>
  <p:notesSz cx="6858000" cy="9144000"/>
  <p:custDataLst>
    <p:tags r:id="rId45"/>
  </p:custDataLst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Kommunindikatorn 2024" id="{0A6C5AA6-AD58-419B-9576-B78CEBD33039}">
          <p14:sldIdLst>
            <p14:sldId id="322"/>
            <p14:sldId id="371"/>
            <p14:sldId id="374"/>
            <p14:sldId id="377"/>
            <p14:sldId id="380"/>
            <p14:sldId id="383"/>
            <p14:sldId id="386"/>
            <p14:sldId id="389"/>
            <p14:sldId id="392"/>
            <p14:sldId id="395"/>
            <p14:sldId id="398"/>
            <p14:sldId id="401"/>
            <p14:sldId id="404"/>
            <p14:sldId id="407"/>
            <p14:sldId id="410"/>
            <p14:sldId id="413"/>
            <p14:sldId id="416"/>
            <p14:sldId id="419"/>
            <p14:sldId id="422"/>
            <p14:sldId id="425"/>
            <p14:sldId id="428"/>
            <p14:sldId id="431"/>
            <p14:sldId id="434"/>
            <p14:sldId id="437"/>
            <p14:sldId id="440"/>
            <p14:sldId id="443"/>
            <p14:sldId id="446"/>
            <p14:sldId id="449"/>
            <p14:sldId id="452"/>
            <p14:sldId id="455"/>
            <p14:sldId id="458"/>
            <p14:sldId id="461"/>
            <p14:sldId id="464"/>
            <p14:sldId id="467"/>
            <p14:sldId id="470"/>
            <p14:sldId id="473"/>
            <p14:sldId id="476"/>
            <p14:sldId id="34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958" userDrawn="1">
          <p15:clr>
            <a:srgbClr val="A4A3A4"/>
          </p15:clr>
        </p15:guide>
        <p15:guide id="2" pos="1549" userDrawn="1">
          <p15:clr>
            <a:srgbClr val="A4A3A4"/>
          </p15:clr>
        </p15:guide>
        <p15:guide id="3" pos="6176" userDrawn="1">
          <p15:clr>
            <a:srgbClr val="A4A3A4"/>
          </p15:clr>
        </p15:guide>
        <p15:guide id="4" pos="3840" userDrawn="1">
          <p15:clr>
            <a:srgbClr val="A4A3A4"/>
          </p15:clr>
        </p15:guide>
        <p15:guide id="5" pos="6539" userDrawn="1">
          <p15:clr>
            <a:srgbClr val="A4A3A4"/>
          </p15:clr>
        </p15:guide>
        <p15:guide id="7" orient="horz" pos="3362" userDrawn="1">
          <p15:clr>
            <a:srgbClr val="A4A3A4"/>
          </p15:clr>
        </p15:guide>
        <p15:guide id="8" orient="horz" pos="3589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D4B5A"/>
    <a:srgbClr val="004663"/>
    <a:srgbClr val="398A8D"/>
    <a:srgbClr val="50B5B8"/>
    <a:srgbClr val="296265"/>
    <a:srgbClr val="3B3838"/>
    <a:srgbClr val="F95E35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108" y="138"/>
      </p:cViewPr>
      <p:guideLst>
        <p:guide orient="horz" pos="958"/>
        <p:guide pos="1549"/>
        <p:guide pos="6176"/>
        <p:guide pos="3840"/>
        <p:guide pos="6539"/>
        <p:guide orient="horz" pos="3362"/>
        <p:guide orient="horz" pos="358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customXml" Target="../customXml/item1.xml" /><Relationship Id="rId10" Type="http://schemas.openxmlformats.org/officeDocument/2006/relationships/slide" Target="slides/slide5.xml" /><Relationship Id="rId11" Type="http://schemas.openxmlformats.org/officeDocument/2006/relationships/slide" Target="slides/slide6.xml" /><Relationship Id="rId12" Type="http://schemas.openxmlformats.org/officeDocument/2006/relationships/slide" Target="slides/slide7.xml" /><Relationship Id="rId13" Type="http://schemas.microsoft.com/office/2016/11/relationships/changesInfo" Target="changesInfos/changesInfo1.xml" /><Relationship Id="rId14" Type="http://schemas.openxmlformats.org/officeDocument/2006/relationships/slide" Target="slides/slide8.xml" /><Relationship Id="rId15" Type="http://schemas.openxmlformats.org/officeDocument/2006/relationships/slide" Target="slides/slide9.xml" /><Relationship Id="rId16" Type="http://schemas.openxmlformats.org/officeDocument/2006/relationships/slide" Target="slides/slide10.xml" /><Relationship Id="rId17" Type="http://schemas.openxmlformats.org/officeDocument/2006/relationships/slide" Target="slides/slide11.xml" /><Relationship Id="rId18" Type="http://schemas.openxmlformats.org/officeDocument/2006/relationships/slide" Target="slides/slide12.xml" /><Relationship Id="rId19" Type="http://schemas.openxmlformats.org/officeDocument/2006/relationships/slide" Target="slides/slide13.xml" /><Relationship Id="rId2" Type="http://schemas.openxmlformats.org/officeDocument/2006/relationships/customXml" Target="../customXml/item2.xml" /><Relationship Id="rId20" Type="http://schemas.openxmlformats.org/officeDocument/2006/relationships/slide" Target="slides/slide14.xml" /><Relationship Id="rId21" Type="http://schemas.openxmlformats.org/officeDocument/2006/relationships/slide" Target="slides/slide15.xml" /><Relationship Id="rId22" Type="http://schemas.openxmlformats.org/officeDocument/2006/relationships/slide" Target="slides/slide16.xml" /><Relationship Id="rId23" Type="http://schemas.openxmlformats.org/officeDocument/2006/relationships/slide" Target="slides/slide17.xml" /><Relationship Id="rId24" Type="http://schemas.openxmlformats.org/officeDocument/2006/relationships/slide" Target="slides/slide18.xml" /><Relationship Id="rId25" Type="http://schemas.openxmlformats.org/officeDocument/2006/relationships/slide" Target="slides/slide19.xml" /><Relationship Id="rId26" Type="http://schemas.openxmlformats.org/officeDocument/2006/relationships/slide" Target="slides/slide20.xml" /><Relationship Id="rId27" Type="http://schemas.openxmlformats.org/officeDocument/2006/relationships/slide" Target="slides/slide21.xml" /><Relationship Id="rId28" Type="http://schemas.openxmlformats.org/officeDocument/2006/relationships/slide" Target="slides/slide22.xml" /><Relationship Id="rId29" Type="http://schemas.openxmlformats.org/officeDocument/2006/relationships/slide" Target="slides/slide23.xml" /><Relationship Id="rId3" Type="http://schemas.openxmlformats.org/officeDocument/2006/relationships/customXml" Target="../customXml/item3.xml" /><Relationship Id="rId30" Type="http://schemas.openxmlformats.org/officeDocument/2006/relationships/slide" Target="slides/slide24.xml" /><Relationship Id="rId31" Type="http://schemas.openxmlformats.org/officeDocument/2006/relationships/slide" Target="slides/slide25.xml" /><Relationship Id="rId32" Type="http://schemas.openxmlformats.org/officeDocument/2006/relationships/slide" Target="slides/slide26.xml" /><Relationship Id="rId33" Type="http://schemas.openxmlformats.org/officeDocument/2006/relationships/slide" Target="slides/slide27.xml" /><Relationship Id="rId34" Type="http://schemas.openxmlformats.org/officeDocument/2006/relationships/slide" Target="slides/slide28.xml" /><Relationship Id="rId35" Type="http://schemas.openxmlformats.org/officeDocument/2006/relationships/slide" Target="slides/slide29.xml" /><Relationship Id="rId36" Type="http://schemas.openxmlformats.org/officeDocument/2006/relationships/slide" Target="slides/slide30.xml" /><Relationship Id="rId37" Type="http://schemas.openxmlformats.org/officeDocument/2006/relationships/slide" Target="slides/slide31.xml" /><Relationship Id="rId38" Type="http://schemas.openxmlformats.org/officeDocument/2006/relationships/slide" Target="slides/slide32.xml" /><Relationship Id="rId39" Type="http://schemas.openxmlformats.org/officeDocument/2006/relationships/slide" Target="slides/slide33.xml" /><Relationship Id="rId4" Type="http://schemas.openxmlformats.org/officeDocument/2006/relationships/slideMaster" Target="slideMasters/slideMaster1.xml" /><Relationship Id="rId40" Type="http://schemas.openxmlformats.org/officeDocument/2006/relationships/slide" Target="slides/slide34.xml" /><Relationship Id="rId41" Type="http://schemas.openxmlformats.org/officeDocument/2006/relationships/slide" Target="slides/slide35.xml" /><Relationship Id="rId42" Type="http://schemas.openxmlformats.org/officeDocument/2006/relationships/slide" Target="slides/slide36.xml" /><Relationship Id="rId43" Type="http://schemas.openxmlformats.org/officeDocument/2006/relationships/slide" Target="slides/slide37.xml" /><Relationship Id="rId44" Type="http://schemas.openxmlformats.org/officeDocument/2006/relationships/slide" Target="slides/slide38.xml" /><Relationship Id="rId45" Type="http://schemas.openxmlformats.org/officeDocument/2006/relationships/tags" Target="tags/tag1.xml" /><Relationship Id="rId46" Type="http://schemas.openxmlformats.org/officeDocument/2006/relationships/presProps" Target="presProps.xml" /><Relationship Id="rId47" Type="http://schemas.openxmlformats.org/officeDocument/2006/relationships/viewProps" Target="viewProps.xml" /><Relationship Id="rId48" Type="http://schemas.openxmlformats.org/officeDocument/2006/relationships/theme" Target="theme/theme1.xml" /><Relationship Id="rId49" Type="http://schemas.openxmlformats.org/officeDocument/2006/relationships/tableStyles" Target="tableStyles.xml" /><Relationship Id="rId5" Type="http://schemas.openxmlformats.org/officeDocument/2006/relationships/notesMaster" Target="notesMasters/notesMaster1.xml" /><Relationship Id="rId6" Type="http://schemas.openxmlformats.org/officeDocument/2006/relationships/slide" Target="slides/slide1.xml" /><Relationship Id="rId7" Type="http://schemas.openxmlformats.org/officeDocument/2006/relationships/slide" Target="slides/slide2.xml" /><Relationship Id="rId8" Type="http://schemas.openxmlformats.org/officeDocument/2006/relationships/slide" Target="slides/slide3.xml" /><Relationship Id="rId9" Type="http://schemas.openxmlformats.org/officeDocument/2006/relationships/slide" Target="slides/slide4.xml" 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zanin Sapan" userId="441c16bb-ff8e-4029-a3a5-e68f8f1b8dcb" providerId="ADAL" clId="{996D0CE7-8478-4179-ACAA-8029C596E3C8}"/>
    <pc:docChg chg="modSld modMainMaster">
      <pc:chgData name="Nazanin Sapan" userId="441c16bb-ff8e-4029-a3a5-e68f8f1b8dcb" providerId="ADAL" clId="{996D0CE7-8478-4179-ACAA-8029C596E3C8}" dt="2025-06-03T12:18:16.475" v="4" actId="20577"/>
      <pc:docMkLst>
        <pc:docMk/>
      </pc:docMkLst>
      <pc:sldChg chg="modSp mod">
        <pc:chgData name="Nazanin Sapan" userId="441c16bb-ff8e-4029-a3a5-e68f8f1b8dcb" providerId="ADAL" clId="{996D0CE7-8478-4179-ACAA-8029C596E3C8}" dt="2025-06-03T12:17:54.429" v="0" actId="20577"/>
        <pc:sldMkLst>
          <pc:docMk/>
          <pc:sldMk cId="1029465241" sldId="322"/>
        </pc:sldMkLst>
        <pc:spChg chg="mod">
          <ac:chgData name="Nazanin Sapan" userId="441c16bb-ff8e-4029-a3a5-e68f8f1b8dcb" providerId="ADAL" clId="{996D0CE7-8478-4179-ACAA-8029C596E3C8}" dt="2025-06-03T12:17:54.429" v="0" actId="20577"/>
          <ac:spMkLst>
            <pc:docMk/>
            <pc:sldMk cId="1029465241" sldId="322"/>
            <ac:spMk id="8" creationId="{B6BEB69F-BA7D-45D5-9921-B810B9D8FBCE}"/>
          </ac:spMkLst>
        </pc:spChg>
      </pc:sldChg>
      <pc:sldChg chg="modSp mod">
        <pc:chgData name="Nazanin Sapan" userId="441c16bb-ff8e-4029-a3a5-e68f8f1b8dcb" providerId="ADAL" clId="{996D0CE7-8478-4179-ACAA-8029C596E3C8}" dt="2025-06-03T12:18:06.137" v="2" actId="6549"/>
        <pc:sldMkLst>
          <pc:docMk/>
          <pc:sldMk cId="2229072838" sldId="345"/>
        </pc:sldMkLst>
        <pc:spChg chg="mod">
          <ac:chgData name="Nazanin Sapan" userId="441c16bb-ff8e-4029-a3a5-e68f8f1b8dcb" providerId="ADAL" clId="{996D0CE7-8478-4179-ACAA-8029C596E3C8}" dt="2025-06-03T12:18:06.137" v="2" actId="6549"/>
          <ac:spMkLst>
            <pc:docMk/>
            <pc:sldMk cId="2229072838" sldId="345"/>
            <ac:spMk id="3" creationId="{ED416818-301B-4B4F-8F5B-AA30BF724680}"/>
          </ac:spMkLst>
        </pc:spChg>
      </pc:sldChg>
      <pc:sldMasterChg chg="modSldLayout">
        <pc:chgData name="Nazanin Sapan" userId="441c16bb-ff8e-4029-a3a5-e68f8f1b8dcb" providerId="ADAL" clId="{996D0CE7-8478-4179-ACAA-8029C596E3C8}" dt="2025-06-03T12:18:16.475" v="4" actId="20577"/>
        <pc:sldMasterMkLst>
          <pc:docMk/>
          <pc:sldMasterMk cId="3602955484" sldId="2147483664"/>
        </pc:sldMasterMkLst>
        <pc:sldLayoutChg chg="modSp mod">
          <pc:chgData name="Nazanin Sapan" userId="441c16bb-ff8e-4029-a3a5-e68f8f1b8dcb" providerId="ADAL" clId="{996D0CE7-8478-4179-ACAA-8029C596E3C8}" dt="2025-06-03T12:18:16.475" v="4" actId="20577"/>
          <pc:sldLayoutMkLst>
            <pc:docMk/>
            <pc:sldMasterMk cId="3602955484" sldId="2147483664"/>
            <pc:sldLayoutMk cId="3995582896" sldId="2147483742"/>
          </pc:sldLayoutMkLst>
          <pc:spChg chg="mod">
            <ac:chgData name="Nazanin Sapan" userId="441c16bb-ff8e-4029-a3a5-e68f8f1b8dcb" providerId="ADAL" clId="{996D0CE7-8478-4179-ACAA-8029C596E3C8}" dt="2025-06-03T12:18:16.475" v="4" actId="20577"/>
            <ac:spMkLst>
              <pc:docMk/>
              <pc:sldMasterMk cId="3602955484" sldId="2147483664"/>
              <pc:sldLayoutMk cId="3995582896" sldId="2147483742"/>
              <ac:spMk id="5" creationId="{872D7348-1D27-4A04-BEEA-029E0CC7B5BB}"/>
            </ac:spMkLst>
          </pc:spChg>
        </pc:sldLayoutChg>
      </pc:sldMasterChg>
    </pc:docChg>
  </pc:docChgLst>
  <pc:docChgLst>
    <pc:chgData name="Love Edander Arvefjord" userId="da041fbc-18dd-455b-a92d-87ab2e80d1bf" providerId="ADAL" clId="{83F1FF4B-7416-4AA5-ACCD-9C9A99B8C090}"/>
    <pc:docChg chg="undo custSel modSld sldOrd modMainMaster modSection">
      <pc:chgData name="Love Edander Arvefjord" userId="da041fbc-18dd-455b-a92d-87ab2e80d1bf" providerId="ADAL" clId="{83F1FF4B-7416-4AA5-ACCD-9C9A99B8C090}" dt="2024-06-18T06:39:13.974" v="12"/>
      <pc:docMkLst>
        <pc:docMk/>
      </pc:docMkLst>
      <pc:sldChg chg="ord">
        <pc:chgData name="Love Edander Arvefjord" userId="da041fbc-18dd-455b-a92d-87ab2e80d1bf" providerId="ADAL" clId="{83F1FF4B-7416-4AA5-ACCD-9C9A99B8C090}" dt="2024-06-18T06:39:13.974" v="12"/>
        <pc:sldMkLst>
          <pc:docMk/>
          <pc:sldMk cId="1151478080" sldId="366"/>
        </pc:sldMkLst>
      </pc:sldChg>
      <pc:sldMasterChg chg="modSldLayout">
        <pc:chgData name="Love Edander Arvefjord" userId="da041fbc-18dd-455b-a92d-87ab2e80d1bf" providerId="ADAL" clId="{83F1FF4B-7416-4AA5-ACCD-9C9A99B8C090}" dt="2024-06-18T06:28:49.195" v="10" actId="1038"/>
        <pc:sldMasterMkLst>
          <pc:docMk/>
          <pc:sldMasterMk cId="3602955484" sldId="2147483664"/>
        </pc:sldMasterMkLst>
        <pc:sldLayoutChg chg="addSp delSp modSp mod">
          <pc:chgData name="Love Edander Arvefjord" userId="da041fbc-18dd-455b-a92d-87ab2e80d1bf" providerId="ADAL" clId="{83F1FF4B-7416-4AA5-ACCD-9C9A99B8C090}" dt="2024-06-18T06:28:49.195" v="10" actId="1038"/>
          <pc:sldLayoutMkLst>
            <pc:docMk/>
            <pc:sldMasterMk cId="3602955484" sldId="2147483664"/>
            <pc:sldLayoutMk cId="982795108" sldId="2147483696"/>
          </pc:sldLayoutMkLst>
        </pc:sldLayoutChg>
        <pc:sldLayoutChg chg="addSp delSp modSp mod">
          <pc:chgData name="Love Edander Arvefjord" userId="da041fbc-18dd-455b-a92d-87ab2e80d1bf" providerId="ADAL" clId="{83F1FF4B-7416-4AA5-ACCD-9C9A99B8C090}" dt="2024-06-18T06:28:39.264" v="9" actId="1038"/>
          <pc:sldLayoutMkLst>
            <pc:docMk/>
            <pc:sldMasterMk cId="3602955484" sldId="2147483664"/>
            <pc:sldLayoutMk cId="558099283" sldId="2147483739"/>
          </pc:sldLayoutMkLst>
        </pc:sldLayoutChg>
      </pc:sldMasterChg>
    </pc:docChg>
  </pc:docChgLst>
  <pc:docChgLst>
    <pc:chgData name="Eva Lagercrantz" userId="cc0cc352-2638-423e-a741-d7b550c888af" providerId="ADAL" clId="{9B58DD3E-20E6-4449-970D-0D67B16A9B37}"/>
    <pc:docChg chg="undo redo custSel delSld modSld modMainMaster modSection">
      <pc:chgData name="Eva Lagercrantz" userId="cc0cc352-2638-423e-a741-d7b550c888af" providerId="ADAL" clId="{9B58DD3E-20E6-4449-970D-0D67B16A9B37}" dt="2024-06-24T11:30:56.662" v="116" actId="6549"/>
      <pc:docMkLst>
        <pc:docMk/>
      </pc:docMkLst>
      <pc:sldChg chg="delSp modSp mod">
        <pc:chgData name="Eva Lagercrantz" userId="cc0cc352-2638-423e-a741-d7b550c888af" providerId="ADAL" clId="{9B58DD3E-20E6-4449-970D-0D67B16A9B37}" dt="2024-06-17T10:32:25.555" v="95" actId="14100"/>
        <pc:sldMkLst>
          <pc:docMk/>
          <pc:sldMk cId="1029465241" sldId="32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67052998" sldId="32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072427593" sldId="32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99910849" sldId="32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358704345" sldId="32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835461930" sldId="32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70335143" sldId="33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03133718" sldId="33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54480180" sldId="33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228945222" sldId="33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3018123" sldId="33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85537566" sldId="33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761637494" sldId="33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39101330" sldId="337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96547326" sldId="33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465352677" sldId="33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622690481" sldId="34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821386189" sldId="34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78507194" sldId="34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63623996" sldId="34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4275155262" sldId="344"/>
        </pc:sldMkLst>
      </pc:sldChg>
      <pc:sldChg chg="modSp mod">
        <pc:chgData name="Eva Lagercrantz" userId="cc0cc352-2638-423e-a741-d7b550c888af" providerId="ADAL" clId="{9B58DD3E-20E6-4449-970D-0D67B16A9B37}" dt="2024-06-24T11:30:56.662" v="116" actId="6549"/>
        <pc:sldMkLst>
          <pc:docMk/>
          <pc:sldMk cId="2229072838" sldId="345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571473214" sldId="346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207003926" sldId="358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90298049" sldId="359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768786653" sldId="360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6114226" sldId="361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1016196574" sldId="362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958944322" sldId="363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3321466192" sldId="364"/>
        </pc:sldMkLst>
      </pc:sldChg>
      <pc:sldChg chg="del">
        <pc:chgData name="Eva Lagercrantz" userId="cc0cc352-2638-423e-a741-d7b550c888af" providerId="ADAL" clId="{9B58DD3E-20E6-4449-970D-0D67B16A9B37}" dt="2024-06-05T10:03:41.562" v="4" actId="47"/>
        <pc:sldMkLst>
          <pc:docMk/>
          <pc:sldMk cId="2302991006" sldId="365"/>
        </pc:sldMkLst>
      </pc:sldChg>
      <pc:sldChg chg="delSp mod">
        <pc:chgData name="Eva Lagercrantz" userId="cc0cc352-2638-423e-a741-d7b550c888af" providerId="ADAL" clId="{9B58DD3E-20E6-4449-970D-0D67B16A9B37}" dt="2024-06-05T10:04:04.062" v="7" actId="478"/>
        <pc:sldMkLst>
          <pc:docMk/>
          <pc:sldMk cId="1151478080" sldId="366"/>
        </pc:sldMkLst>
      </pc:sldChg>
      <pc:sldMasterChg chg="delSldLayout modSldLayout">
        <pc:chgData name="Eva Lagercrantz" userId="cc0cc352-2638-423e-a741-d7b550c888af" providerId="ADAL" clId="{9B58DD3E-20E6-4449-970D-0D67B16A9B37}" dt="2024-06-05T11:43:24.332" v="25" actId="1076"/>
        <pc:sldMasterMkLst>
          <pc:docMk/>
          <pc:sldMasterMk cId="3602955484" sldId="2147483664"/>
        </pc:sldMasterMkLst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74804320" sldId="2147483740"/>
          </pc:sldLayoutMkLst>
        </pc:sldLayoutChg>
        <pc:sldLayoutChg chg="del">
          <pc:chgData name="Eva Lagercrantz" userId="cc0cc352-2638-423e-a741-d7b550c888af" providerId="ADAL" clId="{9B58DD3E-20E6-4449-970D-0D67B16A9B37}" dt="2024-06-05T10:03:41.562" v="4" actId="47"/>
          <pc:sldLayoutMkLst>
            <pc:docMk/>
            <pc:sldMasterMk cId="3602955484" sldId="2147483664"/>
            <pc:sldLayoutMk cId="960881550" sldId="2147483741"/>
          </pc:sldLayoutMkLst>
        </pc:sldLayoutChg>
        <pc:sldLayoutChg chg="addSp delSp modSp mod">
          <pc:chgData name="Eva Lagercrantz" userId="cc0cc352-2638-423e-a741-d7b550c888af" providerId="ADAL" clId="{9B58DD3E-20E6-4449-970D-0D67B16A9B37}" dt="2024-06-05T11:43:24.332" v="25" actId="1076"/>
          <pc:sldLayoutMkLst>
            <pc:docMk/>
            <pc:sldMasterMk cId="3602955484" sldId="2147483664"/>
            <pc:sldLayoutMk cId="3995582896" sldId="2147483742"/>
          </pc:sldLayoutMkLst>
        </pc:sldLayoutChg>
      </pc:sldMasterChg>
    </pc:docChg>
  </pc:docChgLst>
</pc:chgInfo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2AAC85-AB0E-9044-BD2A-09BE8329F8C6}" type="datetimeFigureOut">
              <a:rPr lang="sv-SE" smtClean="0"/>
              <a:t>2025-06-03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1E220DC-4B60-3D40-99ED-D8F6DDF5E56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64346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1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0.xml" /><Relationship Id="rId2" Type="http://schemas.openxmlformats.org/officeDocument/2006/relationships/notesMaster" Target="../notesMasters/notesMaster1.xml" /></Relationships>
</file>

<file path=ppt/notesSlides/_rels/notesSlide1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1.xml" /><Relationship Id="rId2" Type="http://schemas.openxmlformats.org/officeDocument/2006/relationships/notesMaster" Target="../notesMasters/notesMaster1.xml" /></Relationships>
</file>

<file path=ppt/notesSlides/_rels/notesSlide1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2.xml" /><Relationship Id="rId2" Type="http://schemas.openxmlformats.org/officeDocument/2006/relationships/notesMaster" Target="../notesMasters/notesMaster1.xml" /></Relationships>
</file>

<file path=ppt/notesSlides/_rels/notesSlide1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3.xml" /><Relationship Id="rId2" Type="http://schemas.openxmlformats.org/officeDocument/2006/relationships/notesMaster" Target="../notesMasters/notesMaster1.xml" /></Relationships>
</file>

<file path=ppt/notesSlides/_rels/notesSlide1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4.xml" /><Relationship Id="rId2" Type="http://schemas.openxmlformats.org/officeDocument/2006/relationships/notesMaster" Target="../notesMasters/notesMaster1.xml" /></Relationships>
</file>

<file path=ppt/notesSlides/_rels/notesSlide1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5.xml" /><Relationship Id="rId2" Type="http://schemas.openxmlformats.org/officeDocument/2006/relationships/notesMaster" Target="../notesMasters/notesMaster1.xml" /></Relationships>
</file>

<file path=ppt/notesSlides/_rels/notesSlide1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6.xml" /><Relationship Id="rId2" Type="http://schemas.openxmlformats.org/officeDocument/2006/relationships/notesMaster" Target="../notesMasters/notesMaster1.xml" /></Relationships>
</file>

<file path=ppt/notesSlides/_rels/notesSlide1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7.xml" /><Relationship Id="rId2" Type="http://schemas.openxmlformats.org/officeDocument/2006/relationships/notesMaster" Target="../notesMasters/notesMaster1.xml" /></Relationships>
</file>

<file path=ppt/notesSlides/_rels/notesSlide1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8.xml" /><Relationship Id="rId2" Type="http://schemas.openxmlformats.org/officeDocument/2006/relationships/notesMaster" Target="../notesMasters/notesMaster1.xml" /></Relationships>
</file>

<file path=ppt/notesSlides/_rels/notesSlide1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9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2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0.xml" /><Relationship Id="rId2" Type="http://schemas.openxmlformats.org/officeDocument/2006/relationships/notesMaster" Target="../notesMasters/notesMaster1.xml" /></Relationships>
</file>

<file path=ppt/notesSlides/_rels/notesSlide2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1.xml" /><Relationship Id="rId2" Type="http://schemas.openxmlformats.org/officeDocument/2006/relationships/notesMaster" Target="../notesMasters/notesMaster1.xml" /></Relationships>
</file>

<file path=ppt/notesSlides/_rels/notesSlide2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2.xml" /><Relationship Id="rId2" Type="http://schemas.openxmlformats.org/officeDocument/2006/relationships/notesMaster" Target="../notesMasters/notesMaster1.xml" /></Relationships>
</file>

<file path=ppt/notesSlides/_rels/notesSlide2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3.xml" /><Relationship Id="rId2" Type="http://schemas.openxmlformats.org/officeDocument/2006/relationships/notesMaster" Target="../notesMasters/notesMaster1.xml" /></Relationships>
</file>

<file path=ppt/notesSlides/_rels/notesSlide2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4.xml" /><Relationship Id="rId2" Type="http://schemas.openxmlformats.org/officeDocument/2006/relationships/notesMaster" Target="../notesMasters/notesMaster1.xml" /></Relationships>
</file>

<file path=ppt/notesSlides/_rels/notesSlide2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5.xml" /><Relationship Id="rId2" Type="http://schemas.openxmlformats.org/officeDocument/2006/relationships/notesMaster" Target="../notesMasters/notesMaster1.xml" /></Relationships>
</file>

<file path=ppt/notesSlides/_rels/notesSlide2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6.xml" /><Relationship Id="rId2" Type="http://schemas.openxmlformats.org/officeDocument/2006/relationships/notesMaster" Target="../notesMasters/notesMaster1.xml" /></Relationships>
</file>

<file path=ppt/notesSlides/_rels/notesSlide2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7.xml" /><Relationship Id="rId2" Type="http://schemas.openxmlformats.org/officeDocument/2006/relationships/notesMaster" Target="../notesMasters/notesMaster1.xml" /></Relationships>
</file>

<file path=ppt/notesSlides/_rels/notesSlide2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8.xml" /><Relationship Id="rId2" Type="http://schemas.openxmlformats.org/officeDocument/2006/relationships/notesMaster" Target="../notesMasters/notesMaster1.xml" /></Relationships>
</file>

<file path=ppt/notesSlides/_rels/notesSlide2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9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30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0.xml" /><Relationship Id="rId2" Type="http://schemas.openxmlformats.org/officeDocument/2006/relationships/notesMaster" Target="../notesMasters/notesMaster1.xml" /></Relationships>
</file>

<file path=ppt/notesSlides/_rels/notesSlide3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1.xml" /><Relationship Id="rId2" Type="http://schemas.openxmlformats.org/officeDocument/2006/relationships/notesMaster" Target="../notesMasters/notesMaster1.xml" /></Relationships>
</file>

<file path=ppt/notesSlides/_rels/notesSlide3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2.xml" /><Relationship Id="rId2" Type="http://schemas.openxmlformats.org/officeDocument/2006/relationships/notesMaster" Target="../notesMasters/notesMaster1.xml" /></Relationships>
</file>

<file path=ppt/notesSlides/_rels/notesSlide3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3.xml" /><Relationship Id="rId2" Type="http://schemas.openxmlformats.org/officeDocument/2006/relationships/notesMaster" Target="../notesMasters/notesMaster1.xml" /></Relationships>
</file>

<file path=ppt/notesSlides/_rels/notesSlide3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4.xml" /><Relationship Id="rId2" Type="http://schemas.openxmlformats.org/officeDocument/2006/relationships/notesMaster" Target="../notesMasters/notesMaster1.xml" /></Relationships>
</file>

<file path=ppt/notesSlides/_rels/notesSlide3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5.xml" /><Relationship Id="rId2" Type="http://schemas.openxmlformats.org/officeDocument/2006/relationships/notesMaster" Target="../notesMasters/notesMaster1.xml" /></Relationships>
</file>

<file path=ppt/notesSlides/_rels/notesSlide3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6.xml" /><Relationship Id="rId2" Type="http://schemas.openxmlformats.org/officeDocument/2006/relationships/notesMaster" Target="../notesMasters/notesMaster1.xml" /></Relationships>
</file>

<file path=ppt/notesSlides/_rels/notesSlide3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7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_rels/notesSlide5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5.xml" /><Relationship Id="rId2" Type="http://schemas.openxmlformats.org/officeDocument/2006/relationships/notesMaster" Target="../notesMasters/notesMaster1.xml" /></Relationships>
</file>

<file path=ppt/notesSlides/_rels/notesSlide6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6.xml" /><Relationship Id="rId2" Type="http://schemas.openxmlformats.org/officeDocument/2006/relationships/notesMaster" Target="../notesMasters/notesMaster1.xml" /></Relationships>
</file>

<file path=ppt/notesSlides/_rels/notesSlide7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7.xml" /><Relationship Id="rId2" Type="http://schemas.openxmlformats.org/officeDocument/2006/relationships/notesMaster" Target="../notesMasters/notesMaster1.xml" /></Relationships>
</file>

<file path=ppt/notesSlides/_rels/notesSlide8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8.xml" /><Relationship Id="rId2" Type="http://schemas.openxmlformats.org/officeDocument/2006/relationships/notesMaster" Target="../notesMasters/notesMaster1.xml" /></Relationships>
</file>

<file path=ppt/notesSlides/_rels/notesSlide9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9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685640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19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29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33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37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1E220DC-4B60-3D40-99ED-D8F6DDF5E56B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078679"/>
      </p:ext>
    </p:extLst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1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5.png" /><Relationship Id="rId2" Type="http://schemas.openxmlformats.org/officeDocument/2006/relationships/slideMaster" Target="../slideMasters/slideMaster1.xml" /></Relationships>
</file>

<file path=ppt/slideLayouts/_rels/slideLayout1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image" Target="../media/image6.jpeg" /><Relationship Id="rId4" Type="http://schemas.openxmlformats.org/officeDocument/2006/relationships/slideMaster" Target="../slideMasters/slideMaster1.xml" /></Relationships>
</file>

<file path=ppt/slideLayouts/_rels/slideLayout1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7.png" /><Relationship Id="rId2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1.png" /><Relationship Id="rId2" Type="http://schemas.openxmlformats.org/officeDocument/2006/relationships/image" Target="../media/image2.png" /><Relationship Id="rId3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3.png" /><Relationship Id="rId2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image" Target="../media/image4.png" /><Relationship Id="rId2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9">
            <a:extLst>
              <a:ext uri="{FF2B5EF4-FFF2-40B4-BE49-F238E27FC236}">
                <a16:creationId xmlns:a16="http://schemas.microsoft.com/office/drawing/2014/main" id="{75320D67-81EA-4C88-9003-6EFAA548219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Rectangle 8">
            <a:extLst>
              <a:ext uri="{FF2B5EF4-FFF2-40B4-BE49-F238E27FC236}">
                <a16:creationId xmlns:a16="http://schemas.microsoft.com/office/drawing/2014/main" id="{A211D58D-6536-4C28-916F-E8825F23EBFC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Rectangle 37">
            <a:extLst>
              <a:ext uri="{FF2B5EF4-FFF2-40B4-BE49-F238E27FC236}">
                <a16:creationId xmlns:a16="http://schemas.microsoft.com/office/drawing/2014/main" id="{BE5F5B33-84D3-4FDF-94B3-808D9DA282B2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6" name="Graphic 49">
            <a:extLst>
              <a:ext uri="{FF2B5EF4-FFF2-40B4-BE49-F238E27FC236}">
                <a16:creationId xmlns:a16="http://schemas.microsoft.com/office/drawing/2014/main" id="{1B2FDEF7-68FF-4985-A9CA-09B11A5DF462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9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3C9D66E-B447-40DA-A8F0-ECEDEA6772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2F061BC6-176C-4EFC-833D-7FF21E5E8EB6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B55F2B57-DAC3-406D-88C3-2CB1BF4EE4E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18917453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vä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F9FC1256-9585-4305-BCA6-687EC078E352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10" name="Graphic 20">
            <a:extLst>
              <a:ext uri="{FF2B5EF4-FFF2-40B4-BE49-F238E27FC236}">
                <a16:creationId xmlns:a16="http://schemas.microsoft.com/office/drawing/2014/main" id="{4A85DCC4-D948-4BFD-BFD6-4BB3E2D6BB64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4877005-D0A4-4012-ACD6-FC75BF4AD733}"/>
              </a:ext>
            </a:extLst>
          </p:cNvPr>
          <p:cNvSpPr/>
          <p:nvPr userDrawn="1"/>
        </p:nvSpPr>
        <p:spPr>
          <a:xfrm>
            <a:off x="535250" y="1220287"/>
            <a:ext cx="2526137" cy="438695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2FF86A42-3913-4FD3-9107-7B15BAEB95B0}"/>
              </a:ext>
            </a:extLst>
          </p:cNvPr>
          <p:cNvSpPr txBox="1"/>
          <p:nvPr userDrawn="1"/>
        </p:nvSpPr>
        <p:spPr>
          <a:xfrm>
            <a:off x="1036318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817662838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sida med text och bild (hö)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31F89B6C-5364-4AF9-A8AA-643D945DA99B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371AEBCE-FA60-4EA7-90BE-CD27CD357DA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F5795F28-7D94-4363-B851-D86A79EF4F2E}"/>
              </a:ext>
            </a:extLst>
          </p:cNvPr>
          <p:cNvSpPr/>
          <p:nvPr userDrawn="1"/>
        </p:nvSpPr>
        <p:spPr>
          <a:xfrm>
            <a:off x="7004115" y="1259782"/>
            <a:ext cx="4639024" cy="4367077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46D8EF43-AE6C-44D4-A03D-3B6722A0C5D4}"/>
              </a:ext>
            </a:extLst>
          </p:cNvPr>
          <p:cNvSpPr txBox="1"/>
          <p:nvPr userDrawn="1"/>
        </p:nvSpPr>
        <p:spPr>
          <a:xfrm>
            <a:off x="8561627" y="3244334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3571051664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Logga vid samarbet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0438C3BB-AF50-4B28-AD68-7E64380D668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4BA4A557-5FEE-4F85-9898-8C9B69BC7355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F8A49536-734E-4EEB-B3C6-8EF16FEFC721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6">
            <a:extLst>
              <a:ext uri="{FF2B5EF4-FFF2-40B4-BE49-F238E27FC236}">
                <a16:creationId xmlns:a16="http://schemas.microsoft.com/office/drawing/2014/main" id="{3CF16FFA-F82B-4454-967F-277EF70A37A0}"/>
              </a:ext>
            </a:extLst>
          </p:cNvPr>
          <p:cNvGrpSpPr/>
          <p:nvPr userDrawn="1"/>
        </p:nvGrpSpPr>
        <p:grpSpPr>
          <a:xfrm>
            <a:off x="548857" y="6076228"/>
            <a:ext cx="1052676" cy="319706"/>
            <a:chOff x="548858" y="6105930"/>
            <a:chExt cx="1015623" cy="308453"/>
          </a:xfrm>
        </p:grpSpPr>
        <p:pic>
          <p:nvPicPr>
            <p:cNvPr id="15" name="Graphic 27">
              <a:extLst>
                <a:ext uri="{FF2B5EF4-FFF2-40B4-BE49-F238E27FC236}">
                  <a16:creationId xmlns:a16="http://schemas.microsoft.com/office/drawing/2014/main" id="{FD663E88-6F7D-45D0-8F40-A94F7714BDB9}"/>
                </a:ext>
              </a:extLst>
            </p:cNvPr>
            <p:cNvPicPr>
              <a:picLocks noChangeAspect="1"/>
            </p:cNvPicPr>
            <p:nvPr/>
          </p:nvPicPr>
          <p:blipFill>
            <a:blip r:embed="rId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8858" y="6188924"/>
              <a:ext cx="896825" cy="225459"/>
            </a:xfrm>
            <a:prstGeom prst="rect">
              <a:avLst/>
            </a:prstGeom>
          </p:spPr>
        </p:pic>
        <p:cxnSp>
          <p:nvCxnSpPr>
            <p:cNvPr id="16" name="Straight Connector 5">
              <a:extLst>
                <a:ext uri="{FF2B5EF4-FFF2-40B4-BE49-F238E27FC236}">
                  <a16:creationId xmlns:a16="http://schemas.microsoft.com/office/drawing/2014/main" id="{6DFD892B-ED0A-47CD-AEF6-535A9367B5A7}"/>
                </a:ext>
              </a:extLst>
            </p:cNvPr>
            <p:cNvCxnSpPr/>
            <p:nvPr/>
          </p:nvCxnSpPr>
          <p:spPr>
            <a:xfrm flipH="1">
              <a:off x="1564481" y="6105930"/>
              <a:ext cx="0" cy="305726"/>
            </a:xfrm>
            <a:prstGeom prst="line">
              <a:avLst/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52504947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Tac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A2AF68E-A63F-42C2-B9CC-F1F0CEBA98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10" name="Rectangle 37">
            <a:extLst>
              <a:ext uri="{FF2B5EF4-FFF2-40B4-BE49-F238E27FC236}">
                <a16:creationId xmlns:a16="http://schemas.microsoft.com/office/drawing/2014/main" id="{EBF6C1D7-9B80-A781-6AD0-F4B8E4139D9C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Graphic 49">
            <a:extLst>
              <a:ext uri="{FF2B5EF4-FFF2-40B4-BE49-F238E27FC236}">
                <a16:creationId xmlns:a16="http://schemas.microsoft.com/office/drawing/2014/main" id="{074E64DD-303B-4CCE-9370-993657B5E1C5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6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C44AA1-4B61-425B-8DE3-FA233B8C0EE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AB1E2A14-D21B-4BBF-BF65-D4B5A72E8BB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2E3F5388-2797-42B8-BC6D-4C341739CCD3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24C2144-3759-BC57-7D00-8C21B65CC51F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2795108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Framsida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Rectangle 37">
            <a:extLst>
              <a:ext uri="{FF2B5EF4-FFF2-40B4-BE49-F238E27FC236}">
                <a16:creationId xmlns:a16="http://schemas.microsoft.com/office/drawing/2014/main" id="{62DCBBE0-C8AC-43E5-B3B3-BF2DA602819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04663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0" name="Graphic 49">
            <a:extLst>
              <a:ext uri="{FF2B5EF4-FFF2-40B4-BE49-F238E27FC236}">
                <a16:creationId xmlns:a16="http://schemas.microsoft.com/office/drawing/2014/main" id="{06DF5A1D-F68D-4EE6-9185-EB5AEFD022E9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1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A218EF07-76E0-49DF-B6BE-B5EF5EC264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536EECA9-F776-4815-8C40-A6AB46FC75D5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ruta 1">
            <a:extLst>
              <a:ext uri="{FF2B5EF4-FFF2-40B4-BE49-F238E27FC236}">
                <a16:creationId xmlns:a16="http://schemas.microsoft.com/office/drawing/2014/main" id="{5E2138C6-DEC2-4B93-BBD3-54021F1C9F5B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2DFDB666-3B90-90BA-C1F1-52663A6D072C}"/>
              </a:ext>
            </a:extLst>
          </p:cNvPr>
          <p:cNvPicPr/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247" r="32487"/>
          <a:stretch>
            <a:fillRect/>
          </a:stretch>
        </p:blipFill>
        <p:spPr>
          <a:xfrm>
            <a:off x="425015" y="507491"/>
            <a:ext cx="2649686" cy="584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099283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userDrawn="1">
  <p:cSld name="Blå/ röd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72D7348-1D27-4A04-BEEA-029E0CC7B5BB}"/>
              </a:ext>
            </a:extLst>
          </p:cNvPr>
          <p:cNvSpPr txBox="1"/>
          <p:nvPr userDrawn="1"/>
        </p:nvSpPr>
        <p:spPr>
          <a:xfrm>
            <a:off x="9881230" y="6442208"/>
            <a:ext cx="25976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800" i="1">
                <a:solidFill>
                  <a:schemeClr val="bg1">
                    <a:lumMod val="75000"/>
                  </a:schemeClr>
                </a:solidFill>
              </a:rPr>
              <a:t>Copyright © 2025 Demoskop AB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C10B92D5-0496-DA24-66F2-FB72DDE30DAC}"/>
              </a:ext>
            </a:extLst>
          </p:cNvPr>
          <p:cNvPicPr>
            <a:picLocks noChangeAspect="1"/>
          </p:cNvPicPr>
          <p:nvPr userDrawn="1"/>
        </p:nvPicPr>
        <p:blipFill>
          <a:blip r:embed="rId1"/>
          <a:stretch>
            <a:fillRect/>
          </a:stretch>
        </p:blipFill>
        <p:spPr>
          <a:xfrm>
            <a:off x="544041" y="5940277"/>
            <a:ext cx="1780186" cy="609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582896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turkos: Framsida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cxnSp>
        <p:nvCxnSpPr>
          <p:cNvPr id="23" name="Rak koppling 58">
            <a:extLst>
              <a:ext uri="{FF2B5EF4-FFF2-40B4-BE49-F238E27FC236}">
                <a16:creationId xmlns:a16="http://schemas.microsoft.com/office/drawing/2014/main" id="{5BAF2D1B-3D75-47E8-8FE6-74904BA5FAD2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FFFFFF"/>
            </a:solidFill>
            <a:prstDash val="solid"/>
            <a:miter lim="800000"/>
          </a:ln>
          <a:effectLst/>
        </p:spPr>
      </p:cxnSp>
      <p:pic>
        <p:nvPicPr>
          <p:cNvPr id="24" name="Graphic 49">
            <a:extLst>
              <a:ext uri="{FF2B5EF4-FFF2-40B4-BE49-F238E27FC236}">
                <a16:creationId xmlns:a16="http://schemas.microsoft.com/office/drawing/2014/main" id="{6D69ABD4-ADE1-4D69-B8BC-CDBBBEEAE44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sp>
        <p:nvSpPr>
          <p:cNvPr id="11" name="Rektangel 10">
            <a:extLst>
              <a:ext uri="{FF2B5EF4-FFF2-40B4-BE49-F238E27FC236}">
                <a16:creationId xmlns:a16="http://schemas.microsoft.com/office/drawing/2014/main" id="{68196627-1A0E-4A52-B10E-49EAC88B4AE6}"/>
              </a:ext>
            </a:extLst>
          </p:cNvPr>
          <p:cNvSpPr/>
          <p:nvPr userDrawn="1"/>
        </p:nvSpPr>
        <p:spPr>
          <a:xfrm>
            <a:off x="535841" y="534562"/>
            <a:ext cx="11239456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919D061E-7292-4A40-8B22-F9ECD5D7FB4B}"/>
              </a:ext>
            </a:extLst>
          </p:cNvPr>
          <p:cNvSpPr txBox="1"/>
          <p:nvPr userDrawn="1"/>
        </p:nvSpPr>
        <p:spPr>
          <a:xfrm>
            <a:off x="1071291" y="2211175"/>
            <a:ext cx="101486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9600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1621030671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3" name="Rectangle 37">
            <a:extLst>
              <a:ext uri="{FF2B5EF4-FFF2-40B4-BE49-F238E27FC236}">
                <a16:creationId xmlns:a16="http://schemas.microsoft.com/office/drawing/2014/main" id="{EA5FA945-2A5C-4DAB-8EE2-EAD74802936F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Graphic 49">
            <a:extLst>
              <a:ext uri="{FF2B5EF4-FFF2-40B4-BE49-F238E27FC236}">
                <a16:creationId xmlns:a16="http://schemas.microsoft.com/office/drawing/2014/main" id="{B0B29633-FBDF-41DD-899C-141ECA8C02F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994982" y="5994642"/>
            <a:ext cx="1780317" cy="447566"/>
          </a:xfrm>
          <a:prstGeom prst="rect">
            <a:avLst/>
          </a:prstGeom>
        </p:spPr>
      </p:pic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BE6FDECD-1414-4503-BC65-3B0BFCDB61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7" name="Rektangel 6">
            <a:extLst>
              <a:ext uri="{FF2B5EF4-FFF2-40B4-BE49-F238E27FC236}">
                <a16:creationId xmlns:a16="http://schemas.microsoft.com/office/drawing/2014/main" id="{0C9E7E32-18AC-4776-9181-F51C4012FF9E}"/>
              </a:ext>
            </a:extLst>
          </p:cNvPr>
          <p:cNvSpPr/>
          <p:nvPr userDrawn="1"/>
        </p:nvSpPr>
        <p:spPr>
          <a:xfrm>
            <a:off x="535841" y="534562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DDA57D92-D478-4437-AFAE-EB834EF13562}"/>
              </a:ext>
            </a:extLst>
          </p:cNvPr>
          <p:cNvSpPr txBox="1"/>
          <p:nvPr userDrawn="1"/>
        </p:nvSpPr>
        <p:spPr>
          <a:xfrm>
            <a:off x="1071292" y="2211175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bg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900606992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introbild / agenda / om undersökningen version 2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4088A21D-E6AA-44EA-B67C-EF8F8EE031C9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0D4B5A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53303CF6-FC3A-48DA-A63E-C81A7BA4D7D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pic>
        <p:nvPicPr>
          <p:cNvPr id="14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04F011-09A2-4E7B-AA2A-D8D2126C0B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3FF2836-F0CD-4B4E-9476-7F62BE92F7CC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0398299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Kapitelavdelar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2" name="Rectangle 37">
            <a:extLst>
              <a:ext uri="{FF2B5EF4-FFF2-40B4-BE49-F238E27FC236}">
                <a16:creationId xmlns:a16="http://schemas.microsoft.com/office/drawing/2014/main" id="{D19A31F3-1053-4F12-9985-283B308BF16D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116478">
              <a:lumMod val="7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3" name="Graphic 49">
            <a:extLst>
              <a:ext uri="{FF2B5EF4-FFF2-40B4-BE49-F238E27FC236}">
                <a16:creationId xmlns:a16="http://schemas.microsoft.com/office/drawing/2014/main" id="{3A94C9AA-337D-473E-A4C8-6A44AEB3D206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05E29F8F-B95C-4A23-B3EE-C553E06D56EB}"/>
              </a:ext>
            </a:extLst>
          </p:cNvPr>
          <p:cNvSpPr/>
          <p:nvPr userDrawn="1"/>
        </p:nvSpPr>
        <p:spPr>
          <a:xfrm>
            <a:off x="3066387" y="535482"/>
            <a:ext cx="8602851" cy="5800185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5" name="Picture 50" descr="A picture containing object, honeycomb, light, ball&#10;&#10;Description automatically generated">
            <a:extLst>
              <a:ext uri="{FF2B5EF4-FFF2-40B4-BE49-F238E27FC236}">
                <a16:creationId xmlns:a16="http://schemas.microsoft.com/office/drawing/2014/main" id="{F9B93E93-B62B-4D01-A30A-29BA044179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08345" y="180000"/>
            <a:ext cx="5603653" cy="4305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63466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14" name="Rectangle 37">
            <a:extLst>
              <a:ext uri="{FF2B5EF4-FFF2-40B4-BE49-F238E27FC236}">
                <a16:creationId xmlns:a16="http://schemas.microsoft.com/office/drawing/2014/main" id="{A32EB31E-1460-4CB8-A2C3-C81FECA160C1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5" name="TextBox 1">
            <a:extLst>
              <a:ext uri="{FF2B5EF4-FFF2-40B4-BE49-F238E27FC236}">
                <a16:creationId xmlns:a16="http://schemas.microsoft.com/office/drawing/2014/main" id="{83F4F546-F7B9-4510-B92D-AA11AC67D66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6" name="Rak koppling 58">
            <a:extLst>
              <a:ext uri="{FF2B5EF4-FFF2-40B4-BE49-F238E27FC236}">
                <a16:creationId xmlns:a16="http://schemas.microsoft.com/office/drawing/2014/main" id="{491536DA-9C00-4AFF-B360-1C87DA7912A7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noFill/>
          <a:ln w="6350" cap="flat" cmpd="sng" algn="ctr">
            <a:solidFill>
              <a:srgbClr val="000000">
                <a:lumMod val="75000"/>
                <a:lumOff val="25000"/>
              </a:srgbClr>
            </a:solidFill>
            <a:prstDash val="solid"/>
            <a:miter lim="800000"/>
          </a:ln>
          <a:effectLst/>
        </p:spPr>
      </p:cxnSp>
      <p:pic>
        <p:nvPicPr>
          <p:cNvPr id="19" name="Graphic 33">
            <a:extLst>
              <a:ext uri="{FF2B5EF4-FFF2-40B4-BE49-F238E27FC236}">
                <a16:creationId xmlns:a16="http://schemas.microsoft.com/office/drawing/2014/main" id="{16C2A90B-9CB9-4962-A436-0CF1E933BE7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955073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Hel grafik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8C002B81-2195-41EF-80D3-1C2C50350C8B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C0FB744A-53E8-4A9A-9E69-A9723D3EE1AE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sv-SE"/>
          </a:p>
        </p:txBody>
      </p:sp>
      <p:pic>
        <p:nvPicPr>
          <p:cNvPr id="7" name="Graphic 33">
            <a:extLst>
              <a:ext uri="{FF2B5EF4-FFF2-40B4-BE49-F238E27FC236}">
                <a16:creationId xmlns:a16="http://schemas.microsoft.com/office/drawing/2014/main" id="{957E9A3D-C98D-4347-830C-EE1DFDD7896C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48402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Rectangle 37">
            <a:extLst>
              <a:ext uri="{FF2B5EF4-FFF2-40B4-BE49-F238E27FC236}">
                <a16:creationId xmlns:a16="http://schemas.microsoft.com/office/drawing/2014/main" id="{BDAD08F5-010D-4EB5-B96C-D5547AE7C18E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B372749-BE23-4DEC-9220-258B38339D67}"/>
              </a:ext>
            </a:extLst>
          </p:cNvPr>
          <p:cNvSpPr txBox="1"/>
          <p:nvPr userDrawn="1"/>
        </p:nvSpPr>
        <p:spPr>
          <a:xfrm>
            <a:off x="-289367" y="384279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cxnSp>
        <p:nvCxnSpPr>
          <p:cNvPr id="7" name="Rak koppling 58">
            <a:extLst>
              <a:ext uri="{FF2B5EF4-FFF2-40B4-BE49-F238E27FC236}">
                <a16:creationId xmlns:a16="http://schemas.microsoft.com/office/drawing/2014/main" id="{88B7EFD6-3E58-4C76-9BB6-87DADCA12AEB}"/>
              </a:ext>
            </a:extLst>
          </p:cNvPr>
          <p:cNvCxnSpPr/>
          <p:nvPr userDrawn="1"/>
        </p:nvCxnSpPr>
        <p:spPr>
          <a:xfrm flipH="1">
            <a:off x="3060000" y="535482"/>
            <a:ext cx="0" cy="5800185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Graphic 33">
            <a:extLst>
              <a:ext uri="{FF2B5EF4-FFF2-40B4-BE49-F238E27FC236}">
                <a16:creationId xmlns:a16="http://schemas.microsoft.com/office/drawing/2014/main" id="{05757A29-26E8-4EE5-BC0D-04FEFF00399E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8" name="Rektangel 7">
            <a:extLst>
              <a:ext uri="{FF2B5EF4-FFF2-40B4-BE49-F238E27FC236}">
                <a16:creationId xmlns:a16="http://schemas.microsoft.com/office/drawing/2014/main" id="{596555B1-4847-4350-B70C-A53FED3B1007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0" name="textruta 9">
            <a:extLst>
              <a:ext uri="{FF2B5EF4-FFF2-40B4-BE49-F238E27FC236}">
                <a16:creationId xmlns:a16="http://schemas.microsoft.com/office/drawing/2014/main" id="{AA57CF1F-E0E6-4E1C-A1D5-4B60546C84FA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328138023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 preserve="1" userDrawn="1">
  <p:cSld name="Blå/ turkos: Delad sida med text över helsida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Graphic 33">
            <a:extLst>
              <a:ext uri="{FF2B5EF4-FFF2-40B4-BE49-F238E27FC236}">
                <a16:creationId xmlns:a16="http://schemas.microsoft.com/office/drawing/2014/main" id="{31AD526F-1724-4552-9739-888A877AD63D}"/>
              </a:ext>
            </a:extLst>
          </p:cNvPr>
          <p:cNvPicPr>
            <a:picLocks noChangeAspect="1"/>
          </p:cNvPicPr>
          <p:nvPr userDrawn="1"/>
        </p:nvPicPr>
        <p:blipFill>
          <a:blip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33035" y="5994642"/>
            <a:ext cx="1780317" cy="447566"/>
          </a:xfrm>
          <a:prstGeom prst="rect">
            <a:avLst/>
          </a:prstGeom>
        </p:spPr>
      </p:pic>
      <p:sp>
        <p:nvSpPr>
          <p:cNvPr id="4" name="Rektangel 3">
            <a:extLst>
              <a:ext uri="{FF2B5EF4-FFF2-40B4-BE49-F238E27FC236}">
                <a16:creationId xmlns:a16="http://schemas.microsoft.com/office/drawing/2014/main" id="{57BD72F7-4D73-4165-BD47-4F418984A283}"/>
              </a:ext>
            </a:extLst>
          </p:cNvPr>
          <p:cNvSpPr/>
          <p:nvPr userDrawn="1"/>
        </p:nvSpPr>
        <p:spPr>
          <a:xfrm>
            <a:off x="9117001" y="534563"/>
            <a:ext cx="2526137" cy="5800185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textruta 4">
            <a:extLst>
              <a:ext uri="{FF2B5EF4-FFF2-40B4-BE49-F238E27FC236}">
                <a16:creationId xmlns:a16="http://schemas.microsoft.com/office/drawing/2014/main" id="{86EBFBA5-5017-4D0F-AB38-16E7973D53CB}"/>
              </a:ext>
            </a:extLst>
          </p:cNvPr>
          <p:cNvSpPr txBox="1"/>
          <p:nvPr userDrawn="1"/>
        </p:nvSpPr>
        <p:spPr>
          <a:xfrm>
            <a:off x="9692210" y="3250908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>
                <a:solidFill>
                  <a:schemeClr val="tx1"/>
                </a:solidFill>
              </a:rPr>
              <a:t>BILD</a:t>
            </a:r>
          </a:p>
        </p:txBody>
      </p:sp>
    </p:spTree>
    <p:extLst>
      <p:ext uri="{BB962C8B-B14F-4D97-AF65-F5344CB8AC3E}">
        <p14:creationId xmlns:p14="http://schemas.microsoft.com/office/powerpoint/2010/main" val="27538154"/>
      </p:ext>
    </p:extLst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slideLayout" Target="../slideLayouts/slideLayout12.xml" /><Relationship Id="rId13" Type="http://schemas.openxmlformats.org/officeDocument/2006/relationships/slideLayout" Target="../slideLayouts/slideLayout13.xml" /><Relationship Id="rId14" Type="http://schemas.openxmlformats.org/officeDocument/2006/relationships/slideLayout" Target="../slideLayouts/slideLayout14.xml" /><Relationship Id="rId15" Type="http://schemas.openxmlformats.org/officeDocument/2006/relationships/slideLayout" Target="../slideLayouts/slideLayout15.xml" /><Relationship Id="rId16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714718CD-5C16-4E97-ABB6-228549E9BE17}"/>
              </a:ext>
            </a:extLst>
          </p:cNvPr>
          <p:cNvSpPr/>
          <p:nvPr userDrawn="1"/>
        </p:nvSpPr>
        <p:spPr>
          <a:xfrm flipH="1">
            <a:off x="-1" y="1"/>
            <a:ext cx="12192000" cy="6857999"/>
          </a:xfrm>
          <a:prstGeom prst="rect">
            <a:avLst/>
          </a:prstGeom>
          <a:solidFill>
            <a:srgbClr val="D9D9D9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498DCC26-9B02-4A78-9DFA-97DF71338EA0}"/>
              </a:ext>
            </a:extLst>
          </p:cNvPr>
          <p:cNvSpPr/>
          <p:nvPr userDrawn="1"/>
        </p:nvSpPr>
        <p:spPr>
          <a:xfrm flipH="1">
            <a:off x="-2" y="1"/>
            <a:ext cx="3066389" cy="6857999"/>
          </a:xfrm>
          <a:prstGeom prst="rect">
            <a:avLst/>
          </a:prstGeom>
          <a:solidFill>
            <a:srgbClr val="50B5B8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sv-SE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FF0A0D99-FA12-4A49-9122-367A3CEDCE94}"/>
              </a:ext>
            </a:extLst>
          </p:cNvPr>
          <p:cNvSpPr/>
          <p:nvPr userDrawn="1"/>
        </p:nvSpPr>
        <p:spPr>
          <a:xfrm flipH="1">
            <a:off x="180000" y="180000"/>
            <a:ext cx="11831998" cy="64977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2955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81" r:id="rId2"/>
    <p:sldLayoutId id="2147483687" r:id="rId3"/>
    <p:sldLayoutId id="2147483689" r:id="rId4"/>
    <p:sldLayoutId id="2147483683" r:id="rId5"/>
    <p:sldLayoutId id="2147483699" r:id="rId6"/>
    <p:sldLayoutId id="2147483704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696" r:id="rId13"/>
    <p:sldLayoutId id="2147483739" r:id="rId14"/>
    <p:sldLayoutId id="2147483742" r:id="rId15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4.xml" /><Relationship Id="rId2" Type="http://schemas.openxmlformats.org/officeDocument/2006/relationships/notesSlide" Target="../notesSlides/notesSlide1.xml" /><Relationship Id="rId3" Type="http://schemas.openxmlformats.org/officeDocument/2006/relationships/image" Target="../media/image8.pn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0.xml" /><Relationship Id="rId3" Type="http://schemas.openxmlformats.org/officeDocument/2006/relationships/image" Target="../media/image19.png" /><Relationship Id="rId4" Type="http://schemas.openxmlformats.org/officeDocument/2006/relationships/image" Target="../media/image14.png" /><Relationship Id="rId5" Type="http://schemas.openxmlformats.org/officeDocument/2006/relationships/image" Target="../media/image12.png" /></Relationships>
</file>

<file path=ppt/slides/_rels/slide1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1.xml" /><Relationship Id="rId3" Type="http://schemas.openxmlformats.org/officeDocument/2006/relationships/image" Target="../media/image20.png" /><Relationship Id="rId4" Type="http://schemas.openxmlformats.org/officeDocument/2006/relationships/image" Target="../media/image21.png" /><Relationship Id="rId5" Type="http://schemas.openxmlformats.org/officeDocument/2006/relationships/image" Target="../media/image14.png" /></Relationships>
</file>

<file path=ppt/slides/_rels/slide1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2.xml" /><Relationship Id="rId3" Type="http://schemas.openxmlformats.org/officeDocument/2006/relationships/image" Target="../media/image9.png" /></Relationships>
</file>

<file path=ppt/slides/_rels/slide1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3.xml" /><Relationship Id="rId3" Type="http://schemas.openxmlformats.org/officeDocument/2006/relationships/image" Target="../media/image22.png" /><Relationship Id="rId4" Type="http://schemas.openxmlformats.org/officeDocument/2006/relationships/image" Target="../media/image23.png" /><Relationship Id="rId5" Type="http://schemas.openxmlformats.org/officeDocument/2006/relationships/image" Target="../media/image24.png" /></Relationships>
</file>

<file path=ppt/slides/_rels/slide1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4.xml" /><Relationship Id="rId3" Type="http://schemas.openxmlformats.org/officeDocument/2006/relationships/image" Target="../media/image9.png" /></Relationships>
</file>

<file path=ppt/slides/_rels/slide1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5.xml" /><Relationship Id="rId3" Type="http://schemas.openxmlformats.org/officeDocument/2006/relationships/image" Target="../media/image25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1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6.xml" /><Relationship Id="rId3" Type="http://schemas.openxmlformats.org/officeDocument/2006/relationships/image" Target="../media/image22.png" /><Relationship Id="rId4" Type="http://schemas.openxmlformats.org/officeDocument/2006/relationships/image" Target="../media/image26.png" /><Relationship Id="rId5" Type="http://schemas.openxmlformats.org/officeDocument/2006/relationships/image" Target="../media/image14.png" /></Relationships>
</file>

<file path=ppt/slides/_rels/slide1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7.xml" /><Relationship Id="rId3" Type="http://schemas.openxmlformats.org/officeDocument/2006/relationships/image" Target="../media/image22.png" /><Relationship Id="rId4" Type="http://schemas.openxmlformats.org/officeDocument/2006/relationships/image" Target="../media/image27.png" /></Relationships>
</file>

<file path=ppt/slides/_rels/slide1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8.xml" /><Relationship Id="rId3" Type="http://schemas.openxmlformats.org/officeDocument/2006/relationships/image" Target="../media/image9.png" /></Relationships>
</file>

<file path=ppt/slides/_rels/slide1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19.xml" /><Relationship Id="rId3" Type="http://schemas.openxmlformats.org/officeDocument/2006/relationships/image" Target="../media/image22.png" /><Relationship Id="rId4" Type="http://schemas.openxmlformats.org/officeDocument/2006/relationships/image" Target="../media/image2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.xml" /><Relationship Id="rId3" Type="http://schemas.openxmlformats.org/officeDocument/2006/relationships/image" Target="../media/image9.png" /></Relationships>
</file>

<file path=ppt/slides/_rels/slide2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0.xml" /><Relationship Id="rId3" Type="http://schemas.openxmlformats.org/officeDocument/2006/relationships/image" Target="../media/image22.png" /><Relationship Id="rId4" Type="http://schemas.openxmlformats.org/officeDocument/2006/relationships/image" Target="../media/image29.png" /><Relationship Id="rId5" Type="http://schemas.openxmlformats.org/officeDocument/2006/relationships/image" Target="../media/image14.png" /></Relationships>
</file>

<file path=ppt/slides/_rels/slide2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1.xml" /><Relationship Id="rId3" Type="http://schemas.openxmlformats.org/officeDocument/2006/relationships/image" Target="../media/image22.png" /><Relationship Id="rId4" Type="http://schemas.openxmlformats.org/officeDocument/2006/relationships/image" Target="../media/image30.png" /></Relationships>
</file>

<file path=ppt/slides/_rels/slide2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2.xml" /><Relationship Id="rId3" Type="http://schemas.openxmlformats.org/officeDocument/2006/relationships/image" Target="../media/image9.png" /></Relationships>
</file>

<file path=ppt/slides/_rels/slide2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3.xml" /><Relationship Id="rId3" Type="http://schemas.openxmlformats.org/officeDocument/2006/relationships/image" Target="../media/image31.png" /><Relationship Id="rId4" Type="http://schemas.openxmlformats.org/officeDocument/2006/relationships/image" Target="../media/image2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4.xml" /><Relationship Id="rId3" Type="http://schemas.openxmlformats.org/officeDocument/2006/relationships/image" Target="../media/image22.png" /><Relationship Id="rId4" Type="http://schemas.openxmlformats.org/officeDocument/2006/relationships/image" Target="../media/image32.png" /><Relationship Id="rId5" Type="http://schemas.openxmlformats.org/officeDocument/2006/relationships/image" Target="../media/image14.png" /></Relationships>
</file>

<file path=ppt/slides/_rels/slide2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5.xml" /><Relationship Id="rId3" Type="http://schemas.openxmlformats.org/officeDocument/2006/relationships/image" Target="../media/image22.png" /><Relationship Id="rId4" Type="http://schemas.openxmlformats.org/officeDocument/2006/relationships/image" Target="../media/image33.png" /></Relationships>
</file>

<file path=ppt/slides/_rels/slide2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6.xml" /><Relationship Id="rId3" Type="http://schemas.openxmlformats.org/officeDocument/2006/relationships/image" Target="../media/image9.png" /></Relationships>
</file>

<file path=ppt/slides/_rels/slide2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7.xml" /><Relationship Id="rId3" Type="http://schemas.openxmlformats.org/officeDocument/2006/relationships/image" Target="../media/image22.png" /><Relationship Id="rId4" Type="http://schemas.openxmlformats.org/officeDocument/2006/relationships/image" Target="../media/image34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2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8.xml" /><Relationship Id="rId3" Type="http://schemas.openxmlformats.org/officeDocument/2006/relationships/image" Target="../media/image22.png" /><Relationship Id="rId4" Type="http://schemas.openxmlformats.org/officeDocument/2006/relationships/image" Target="../media/image35.png" /><Relationship Id="rId5" Type="http://schemas.openxmlformats.org/officeDocument/2006/relationships/image" Target="../media/image14.png" /></Relationships>
</file>

<file path=ppt/slides/_rels/slide2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29.xml" /><Relationship Id="rId3" Type="http://schemas.openxmlformats.org/officeDocument/2006/relationships/image" Target="../media/image36.png" /><Relationship Id="rId4" Type="http://schemas.openxmlformats.org/officeDocument/2006/relationships/image" Target="../media/image37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.xml" /><Relationship Id="rId3" Type="http://schemas.openxmlformats.org/officeDocument/2006/relationships/image" Target="../media/image10.png" /></Relationships>
</file>

<file path=ppt/slides/_rels/slide3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0.xml" /><Relationship Id="rId3" Type="http://schemas.openxmlformats.org/officeDocument/2006/relationships/image" Target="../media/image9.png" /></Relationships>
</file>

<file path=ppt/slides/_rels/slide3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1.xml" /><Relationship Id="rId3" Type="http://schemas.openxmlformats.org/officeDocument/2006/relationships/image" Target="../media/image22.png" /><Relationship Id="rId4" Type="http://schemas.openxmlformats.org/officeDocument/2006/relationships/image" Target="../media/image38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2.xml" /><Relationship Id="rId3" Type="http://schemas.openxmlformats.org/officeDocument/2006/relationships/image" Target="../media/image39.png" /><Relationship Id="rId4" Type="http://schemas.openxmlformats.org/officeDocument/2006/relationships/image" Target="../media/image40.png" /><Relationship Id="rId5" Type="http://schemas.openxmlformats.org/officeDocument/2006/relationships/image" Target="../media/image14.png" /></Relationships>
</file>

<file path=ppt/slides/_rels/slide3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3.xml" /><Relationship Id="rId3" Type="http://schemas.openxmlformats.org/officeDocument/2006/relationships/image" Target="../media/image41.png" /><Relationship Id="rId4" Type="http://schemas.openxmlformats.org/officeDocument/2006/relationships/image" Target="../media/image36.png" /></Relationships>
</file>

<file path=ppt/slides/_rels/slide3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4.xml" /><Relationship Id="rId3" Type="http://schemas.openxmlformats.org/officeDocument/2006/relationships/image" Target="../media/image9.png" /></Relationships>
</file>

<file path=ppt/slides/_rels/slide3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5.xml" /><Relationship Id="rId3" Type="http://schemas.openxmlformats.org/officeDocument/2006/relationships/image" Target="../media/image22.png" /><Relationship Id="rId4" Type="http://schemas.openxmlformats.org/officeDocument/2006/relationships/image" Target="../media/image42.png" /><Relationship Id="rId5" Type="http://schemas.openxmlformats.org/officeDocument/2006/relationships/image" Target="../media/image14.png" /><Relationship Id="rId6" Type="http://schemas.openxmlformats.org/officeDocument/2006/relationships/image" Target="../media/image12.png" /></Relationships>
</file>

<file path=ppt/slides/_rels/slide3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6.xml" /><Relationship Id="rId3" Type="http://schemas.openxmlformats.org/officeDocument/2006/relationships/image" Target="../media/image39.png" /><Relationship Id="rId4" Type="http://schemas.openxmlformats.org/officeDocument/2006/relationships/image" Target="../media/image43.png" /><Relationship Id="rId5" Type="http://schemas.openxmlformats.org/officeDocument/2006/relationships/image" Target="../media/image14.png" /></Relationships>
</file>

<file path=ppt/slides/_rels/slide3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37.xml" /><Relationship Id="rId3" Type="http://schemas.openxmlformats.org/officeDocument/2006/relationships/image" Target="../media/image44.png" /><Relationship Id="rId4" Type="http://schemas.openxmlformats.org/officeDocument/2006/relationships/image" Target="../media/image36.png" /></Relationships>
</file>

<file path=ppt/slides/_rels/slide3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4.xml" /><Relationship Id="rId3" Type="http://schemas.openxmlformats.org/officeDocument/2006/relationships/image" Target="../media/image10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5.xml" /><Relationship Id="rId3" Type="http://schemas.openxmlformats.org/officeDocument/2006/relationships/image" Target="../media/image9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6.xml" /><Relationship Id="rId3" Type="http://schemas.openxmlformats.org/officeDocument/2006/relationships/image" Target="../media/image11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7.xml" /><Relationship Id="rId3" Type="http://schemas.openxmlformats.org/officeDocument/2006/relationships/image" Target="../media/image13.png" /><Relationship Id="rId4" Type="http://schemas.openxmlformats.org/officeDocument/2006/relationships/image" Target="../media/image15.png" /><Relationship Id="rId5" Type="http://schemas.openxmlformats.org/officeDocument/2006/relationships/image" Target="../media/image14.pn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8.xml" /><Relationship Id="rId3" Type="http://schemas.openxmlformats.org/officeDocument/2006/relationships/image" Target="../media/image16.png" /><Relationship Id="rId4" Type="http://schemas.openxmlformats.org/officeDocument/2006/relationships/image" Target="../media/image12.png" /><Relationship Id="rId5" Type="http://schemas.openxmlformats.org/officeDocument/2006/relationships/image" Target="../media/image13.png" /><Relationship Id="rId6" Type="http://schemas.openxmlformats.org/officeDocument/2006/relationships/image" Target="../media/image14.pn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5.xml" /><Relationship Id="rId2" Type="http://schemas.openxmlformats.org/officeDocument/2006/relationships/notesSlide" Target="../notesSlides/notesSlide9.xml" /><Relationship Id="rId3" Type="http://schemas.openxmlformats.org/officeDocument/2006/relationships/image" Target="../media/image17.png" /><Relationship Id="rId4" Type="http://schemas.openxmlformats.org/officeDocument/2006/relationships/image" Target="../media/image18.png" /><Relationship Id="rId5" Type="http://schemas.openxmlformats.org/officeDocument/2006/relationships/image" Target="../media/image14.pn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1B698AA-7310-45BA-B20E-709FAF3F0471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3429001"/>
            <a:ext cx="4374369" cy="894581"/>
          </a:xfrm>
          <a:prstGeom prst="rect">
            <a:avLst/>
          </a:prstGeom>
          <a:noFill/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30000"/>
              </a:lnSpc>
            </a:pPr>
            <a:r>
              <a:rPr lang="sv-SE" sz="2800">
                <a:solidFill>
                  <a:schemeClr val="bg1"/>
                </a:solidFill>
              </a:rPr>
              <a:t>Basrapport kommun</a:t>
            </a:r>
            <a:endParaRPr lang="en-US" sz="2200">
              <a:solidFill>
                <a:schemeClr val="bg1"/>
              </a:solidFill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B6BEB69F-BA7D-45D5-9921-B810B9D8FBCE}"/>
              </a:ext>
            </a:extLst>
          </p:cNvPr>
          <p:cNvSpPr txBox="1">
            <a:spLocks noChangeArrowheads="1"/>
          </p:cNvSpPr>
          <p:nvPr/>
        </p:nvSpPr>
        <p:spPr>
          <a:xfrm>
            <a:off x="6969905" y="4161259"/>
            <a:ext cx="3012295" cy="1609304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3600">
                <a:solidFill>
                  <a:schemeClr val="bg1"/>
                </a:solidFill>
                <a:latin typeface="+mj-lt"/>
              </a:rPr>
              <a:t>2025</a:t>
            </a:r>
            <a:endParaRPr lang="en-US" sz="360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5" name="Bildobjekt 4" descr="En bild som visar text, porslin, tallrik, kärl&#10;&#10;Automatiskt genererad beskrivning">
            <a:extLst>
              <a:ext uri="{FF2B5EF4-FFF2-40B4-BE49-F238E27FC236}">
                <a16:creationId xmlns:a16="http://schemas.microsoft.com/office/drawing/2014/main" id="{A98B9895-DD09-4A6F-AC6A-79B5DEAF63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9906" y="1675761"/>
            <a:ext cx="3882325" cy="1212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465241"/>
      </p:ext>
    </p:extLst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8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1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2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19177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Arbetstillfällen under den närmaste 5-års perioden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bedömer du att antalet arbetstillfällen kommer att förändras i din kommun under den närmaste 5 års perioden, när det gäller totalt sett?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524000"/>
            <a:ext cx="8839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19300"/>
            <a:ext cx="914400" cy="175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att antalet arbetstillfällen kommer att öka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att det kommer att minska.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Översikt - samtliga områden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Översikt: Kommunpolitikernas omdömen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länet och med samtliga kommuner i Sverige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[x]?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Samtliga intervjuer för resp. kommun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6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7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09700" y="1574800"/>
            <a:ext cx="6273800" cy="4152900"/>
          </a:xfrm>
          <a:prstGeom prst="rect">
            <a:avLst/>
          </a:prstGeom>
        </p:spPr>
      </p:pic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7391400" y="1206500"/>
            <a:ext cx="33528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Integration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8034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01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85800" y="1524000"/>
            <a:ext cx="10363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78000"/>
            <a:ext cx="952500" cy="800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6891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Fungerande integration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integration?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571500" y="1358900"/>
            <a:ext cx="10718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272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Grundskola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1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765300"/>
            <a:ext cx="952500" cy="876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556000" y="3543300"/>
            <a:ext cx="6515100" cy="660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4000">
                <a:solidFill>
                  <a:srgbClr val="FFFFFF"/>
                </a:solidFill>
                <a:latin typeface="arial"/>
              </a:rPr>
              <a:t>Om Kommunindikatorn</a:t>
            </a:r>
          </a:p>
        </p:txBody>
      </p:sp>
      <p:sp>
        <p:nvSpPr>
          <p:cNvPr id="4" name="New shape"/>
          <p:cNvSpPr/>
          <p:nvPr/>
        </p:nvSpPr>
        <p:spPr>
          <a:xfrm>
            <a:off x="3556000" y="2768600"/>
            <a:ext cx="3810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2000">
                <a:solidFill>
                  <a:srgbClr val="FFFFFF"/>
                </a:solidFill>
                <a:latin typeface="arial"/>
              </a:rPr>
              <a:t>Vännäs kommun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22300" y="1524000"/>
            <a:ext cx="108077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grundskola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grundskola?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95300" y="1358900"/>
            <a:ext cx="11315700" cy="42291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Äldreomsorg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8034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272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863600" y="1498600"/>
            <a:ext cx="100965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17200" y="1790700"/>
            <a:ext cx="952500" cy="838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9558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Kvalitet i äldreomsorg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498600" y="1358900"/>
            <a:ext cx="90551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2032000"/>
            <a:ext cx="952500" cy="1130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Trygghet och säkerhet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145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812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65300"/>
            <a:ext cx="1066800" cy="9271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trygghet och säkerhet?</a:t>
            </a:r>
          </a:p>
        </p:txBody>
      </p:sp>
      <p:sp>
        <p:nvSpPr>
          <p:cNvPr id="5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11200" y="1524000"/>
            <a:ext cx="10160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03400"/>
            <a:ext cx="952500" cy="850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2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460500"/>
            <a:ext cx="1066800" cy="10033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Trygghet och säkerhet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kvalitet i äldreomsorg?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482600" y="1358900"/>
            <a:ext cx="11353800" cy="42672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447800"/>
            <a:ext cx="952500" cy="1016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Hur ligger Vännäs till?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765300"/>
            <a:ext cx="32258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Vad är kommunens styrkor</a:t>
            </a:r>
            <a:r>
              <a:rPr sz="1600">
                <a:solidFill>
                  <a:srgbClr val="FFFFFF"/>
                </a:solidFill>
                <a:latin typeface="arial"/>
              </a:rPr>
              <a:t> och svagheter jämfört med andra kommuner? Hur utvecklas kommunen jämfört med landet i stort och med grannkommunerna i länet?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 b="1">
                <a:solidFill>
                  <a:srgbClr val="FFFFFF"/>
                </a:solidFill>
                <a:latin typeface="arial"/>
              </a:rPr>
              <a:t>Syftet</a:t>
            </a:r>
            <a:r>
              <a:rPr sz="1600">
                <a:solidFill>
                  <a:srgbClr val="FFFFFF"/>
                </a:solidFill>
                <a:latin typeface="arial"/>
              </a:rPr>
              <a:t> med Kommunindikatorn Bas 2025 är att ge en översiktsbild av kommunens läge, styrkor och utmaningar.</a:t>
            </a:r>
          </a:p>
        </p:txBody>
      </p:sp>
      <p:sp>
        <p:nvSpPr>
          <p:cNvPr id="5" name="New shape"/>
          <p:cNvSpPr/>
          <p:nvPr/>
        </p:nvSpPr>
        <p:spPr>
          <a:xfrm>
            <a:off x="7226300" y="1765300"/>
            <a:ext cx="41910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Centrala kommunfrågor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Attraktivitet:</a:t>
            </a:r>
            <a:r>
              <a:rPr sz="1300">
                <a:solidFill>
                  <a:srgbClr val="FFFFFF"/>
                </a:solidFill>
                <a:latin typeface="arial"/>
              </a:rPr>
              <a:t> Är kommunen attraktiv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Ekonomi: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kommunens ekonomiska framtidsutsikter?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Arbetsmarknad:</a:t>
            </a:r>
            <a:r>
              <a:rPr sz="1300">
                <a:solidFill>
                  <a:srgbClr val="FFFFFF"/>
                </a:solidFill>
                <a:latin typeface="arial"/>
              </a:rPr>
              <a:t> Hur bedöms arbetsmarknadens utvecklingen de närmsta 5 åren?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Integration:</a:t>
            </a:r>
            <a:r>
              <a:rPr sz="1300">
                <a:solidFill>
                  <a:srgbClr val="FFFFFF"/>
                </a:solidFill>
                <a:latin typeface="arial"/>
              </a:rPr>
              <a:t> Hur bedömer man integrationsarbetet jämfört med andra kommuner?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Grundskola: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grundskolorna?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Äldreomsorg: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äldreomsorgen?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Trygghet och säkerhet:</a:t>
            </a:r>
            <a:r>
              <a:rPr sz="1300">
                <a:solidFill>
                  <a:srgbClr val="FFFFFF"/>
                </a:solidFill>
                <a:latin typeface="arial"/>
              </a:rPr>
              <a:t> Hur väl fungerar tryggheten och säkerheten?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Levnadsomkostnader:</a:t>
            </a:r>
            <a:r>
              <a:rPr sz="1300">
                <a:solidFill>
                  <a:srgbClr val="FFFFFF"/>
                </a:solidFill>
                <a:latin typeface="arial"/>
              </a:rPr>
              <a:t> Hur dyrt är det att leva och bo i kommunen?</a:t>
            </a:r>
          </a:p>
          <a:p>
            <a:pPr marL="292100" lvl="1" indent="-127000" algn="l">
              <a:buChar char="•"/>
            </a:pPr>
            <a:r>
              <a:rPr sz="1300" b="1">
                <a:solidFill>
                  <a:srgbClr val="FFFFFF"/>
                </a:solidFill>
                <a:latin typeface="arial"/>
              </a:rPr>
              <a:t>Miljö- och klimatarbete: </a:t>
            </a:r>
            <a:r>
              <a:rPr sz="1300">
                <a:solidFill>
                  <a:srgbClr val="FFFFFF"/>
                </a:solidFill>
                <a:latin typeface="arial"/>
              </a:rPr>
              <a:t>Hur väl fungerar miljö- och klimatarbetet?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Levnadsomkostnader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1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2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3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Levnadsomkostnader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levnadsomkostnader?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Miljö- och klimatarbete i kommunen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778000"/>
            <a:ext cx="1066800" cy="9271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612900" y="1536700"/>
            <a:ext cx="8877300" cy="4051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5" name="New shape"/>
          <p:cNvSpPr/>
          <p:nvPr/>
        </p:nvSpPr>
        <p:spPr>
          <a:xfrm>
            <a:off x="71755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4457700" y="5676900"/>
            <a:ext cx="38100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8" name="New shape"/>
          <p:cNvSpPr/>
          <p:nvPr/>
        </p:nvSpPr>
        <p:spPr>
          <a:xfrm>
            <a:off x="10629900" y="1790700"/>
            <a:ext cx="952500" cy="9017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9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0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pic>
        <p:nvPicPr>
          <p:cNvPr id="11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sp>
        <p:nvSpPr>
          <p:cNvPr id="12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13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4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53700" y="1549400"/>
            <a:ext cx="1066800" cy="9779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0200" y="3556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762000" y="1524000"/>
            <a:ext cx="107442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625600"/>
            <a:ext cx="952500" cy="863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596900" y="1358900"/>
            <a:ext cx="11023600" cy="42672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553700" y="1612900"/>
            <a:ext cx="1066800" cy="1003300"/>
          </a:xfrm>
          <a:prstGeom prst="rect">
            <a:avLst/>
          </a:prstGeom>
        </p:spPr>
      </p:pic>
      <p:sp>
        <p:nvSpPr>
          <p:cNvPr id="4" name="New shape"/>
          <p:cNvSpPr/>
          <p:nvPr/>
        </p:nvSpPr>
        <p:spPr>
          <a:xfrm>
            <a:off x="330200" y="355600"/>
            <a:ext cx="11544300" cy="825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Miljö- och klimatarbete i Vännäs </a:t>
            </a:r>
          </a:p>
          <a:p>
            <a:pPr algn="ctr"/>
            <a:r>
              <a:rPr sz="1800">
                <a:solidFill>
                  <a:prstClr val="black"/>
                </a:solidFill>
                <a:latin typeface="arial"/>
              </a:rPr>
              <a:t>Kommunen i jämförelse med politiker i samtliga län</a:t>
            </a:r>
          </a:p>
        </p:txBody>
      </p:sp>
      <p:sp>
        <p:nvSpPr>
          <p:cNvPr id="5" name="New shape"/>
          <p:cNvSpPr/>
          <p:nvPr/>
        </p:nvSpPr>
        <p:spPr>
          <a:xfrm>
            <a:off x="7162800" y="5981700"/>
            <a:ext cx="2438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Vilket omdöme ger du din kommun när det gäller miljö- och klimatarbete?</a:t>
            </a:r>
          </a:p>
        </p:txBody>
      </p:sp>
      <p:sp>
        <p:nvSpPr>
          <p:cNvPr id="6" name="New shape"/>
          <p:cNvSpPr/>
          <p:nvPr/>
        </p:nvSpPr>
        <p:spPr>
          <a:xfrm>
            <a:off x="97409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7" name="New shape"/>
          <p:cNvSpPr/>
          <p:nvPr/>
        </p:nvSpPr>
        <p:spPr>
          <a:xfrm>
            <a:off x="10629900" y="1651000"/>
            <a:ext cx="952500" cy="927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Kommun-politikernas omdöme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Medelvärde </a:t>
            </a:r>
          </a:p>
          <a:p>
            <a:pPr algn="l"/>
            <a:r>
              <a:rPr sz="1100">
                <a:solidFill>
                  <a:prstClr val="black"/>
                </a:solidFill>
                <a:latin typeface="arial"/>
              </a:rPr>
              <a:t>(skala 1-5)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3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TextBox 48">
            <a:extLst>
              <a:ext uri="{FF2B5EF4-FFF2-40B4-BE49-F238E27FC236}">
                <a16:creationId xmlns:a16="http://schemas.microsoft.com/office/drawing/2014/main" id="{ED416818-301B-4B4F-8F5B-AA30BF724680}"/>
              </a:ext>
            </a:extLst>
          </p:cNvPr>
          <p:cNvSpPr txBox="1"/>
          <p:nvPr/>
        </p:nvSpPr>
        <p:spPr>
          <a:xfrm>
            <a:off x="3603890" y="2541427"/>
            <a:ext cx="7868107" cy="176971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sv-SE" sz="4400">
                <a:solidFill>
                  <a:schemeClr val="bg1"/>
                </a:solidFill>
              </a:rPr>
              <a:t>Tack!</a:t>
            </a:r>
          </a:p>
          <a:p>
            <a:endParaRPr lang="sv-SE" sz="1600">
              <a:solidFill>
                <a:schemeClr val="bg1"/>
              </a:solidFill>
            </a:endParaRPr>
          </a:p>
          <a:p>
            <a:r>
              <a:rPr lang="sv-SE" sz="1100" b="1">
                <a:solidFill>
                  <a:schemeClr val="bg1"/>
                </a:solidFill>
              </a:rPr>
              <a:t>För mer information kontakta:</a:t>
            </a:r>
          </a:p>
          <a:p>
            <a:endParaRPr lang="sv-SE" sz="1100">
              <a:solidFill>
                <a:schemeClr val="bg1"/>
              </a:solidFill>
            </a:endParaRPr>
          </a:p>
          <a:p>
            <a:r>
              <a:rPr lang="sv-SE" sz="1100">
                <a:solidFill>
                  <a:schemeClr val="bg1"/>
                </a:solidFill>
              </a:rPr>
              <a:t>Nazanin Sapan, Analyst</a:t>
            </a:r>
          </a:p>
          <a:p>
            <a:r>
              <a:rPr lang="sv-SE" sz="1100">
                <a:solidFill>
                  <a:schemeClr val="bg1"/>
                </a:solidFill>
              </a:rPr>
              <a:t>Telefon: +46 73 522 55 50</a:t>
            </a:r>
          </a:p>
          <a:p>
            <a:r>
              <a:rPr lang="sv-SE" sz="1100" u="sng">
                <a:solidFill>
                  <a:schemeClr val="bg1"/>
                </a:solidFill>
              </a:rPr>
              <a:t>nazanin.sapan@demoskop.se</a:t>
            </a:r>
            <a:endParaRPr lang="sv-SE" sz="11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072838"/>
      </p:ext>
    </p:extLst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695700" y="647700"/>
            <a:ext cx="76581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>
                <a:solidFill>
                  <a:srgbClr val="FFFFFF"/>
                </a:solidFill>
                <a:latin typeface="arial"/>
              </a:rPr>
              <a:t>Datakälla</a:t>
            </a:r>
          </a:p>
        </p:txBody>
      </p:sp>
      <p:sp>
        <p:nvSpPr>
          <p:cNvPr id="4" name="New shape"/>
          <p:cNvSpPr/>
          <p:nvPr/>
        </p:nvSpPr>
        <p:spPr>
          <a:xfrm>
            <a:off x="3695700" y="1828800"/>
            <a:ext cx="7200900" cy="4000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600" b="1">
                <a:solidFill>
                  <a:srgbClr val="FFFFFF"/>
                </a:solidFill>
                <a:latin typeface="arial"/>
              </a:rPr>
              <a:t>Kommunpolitikers bedömningar</a:t>
            </a:r>
            <a:r>
              <a:rPr sz="1600">
                <a:solidFill>
                  <a:srgbClr val="FFFFFF"/>
                </a:solidFill>
                <a:latin typeface="arial"/>
              </a:rPr>
              <a:t> mäts genom </a:t>
            </a:r>
            <a:r>
              <a:rPr sz="1600" b="1">
                <a:solidFill>
                  <a:srgbClr val="FFFFFF"/>
                </a:solidFill>
                <a:latin typeface="arial"/>
              </a:rPr>
              <a:t>Politikerpanelen</a:t>
            </a:r>
            <a:r>
              <a:rPr sz="1600">
                <a:solidFill>
                  <a:srgbClr val="FFFFFF"/>
                </a:solidFill>
                <a:latin typeface="arial"/>
              </a:rPr>
              <a:t>. Den är en årligen återkommande undersökning som Demoskop genomför bland samtliga kommunfullmäktigeledamöter i Sverige. 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Rekryteringen till undersökningen sker genom post- och e-postutskick.</a:t>
            </a:r>
          </a:p>
          <a:p>
            <a:pPr algn="l"/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2 892 inte</a:t>
            </a:r>
            <a:r>
              <a:rPr sz="1600">
                <a:solidFill>
                  <a:srgbClr val="FFFFFF"/>
                </a:solidFill>
                <a:latin typeface="arial"/>
              </a:rPr>
              <a:t>rvjuer genomfördes med webbformulär under</a:t>
            </a:r>
            <a:endParaRPr sz="1600">
              <a:solidFill>
                <a:srgbClr val="FFFFFF"/>
              </a:solidFill>
              <a:latin typeface="arial"/>
            </a:endParaRPr>
          </a:p>
          <a:p>
            <a:pPr algn="l"/>
            <a:r>
              <a:rPr sz="1600">
                <a:solidFill>
                  <a:srgbClr val="FFFFFF"/>
                </a:solidFill>
                <a:latin typeface="arial"/>
              </a:rPr>
              <a:t>perioden mars–maj 2025.</a:t>
            </a:r>
            <a:r>
              <a:rPr sz="1200">
                <a:solidFill>
                  <a:prstClr val="black"/>
                </a:solidFill>
                <a:latin typeface="arial"/>
              </a:rPr>
              <a:t> </a:t>
            </a:r>
          </a:p>
          <a:p>
            <a:pPr marL="292100" lvl="1" indent="-127000" algn="l">
              <a:buChar char="•"/>
            </a:pPr>
            <a:r>
              <a:rPr sz="1600">
                <a:solidFill>
                  <a:srgbClr val="FFFFFF"/>
                </a:solidFill>
                <a:latin typeface="arial"/>
              </a:rPr>
              <a:t>Kommuner där färre än 5 politiker besvarat årets undersökning har exkluderats ur rapporten. 2025 utgörs denna grupp av 27 kommuner vilket innebär att resultat för totalt 263 kommuner presenteras.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390900" y="3429000"/>
            <a:ext cx="7848600" cy="1447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3800">
                <a:solidFill>
                  <a:srgbClr val="FFFFFF"/>
                </a:solidFill>
                <a:latin typeface="arial"/>
              </a:rPr>
              <a:t>Kommunens attraktivitet, ekonomi och arbetstillfällen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49400"/>
            <a:ext cx="8877300" cy="40513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17500" y="342900"/>
            <a:ext cx="115697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Vännäs 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303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325100" y="1816100"/>
            <a:ext cx="12954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266700" y="342900"/>
            <a:ext cx="115824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Attraktivitet: Vännäs 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I relation till andra kommuner av samma storlek, är din kommun mer eller mindre attraktiv att leva i enligt vad du själv tycker?</a:t>
            </a:r>
          </a:p>
        </p:txBody>
      </p:sp>
      <p:sp>
        <p:nvSpPr>
          <p:cNvPr id="5" name="New shape"/>
          <p:cNvSpPr/>
          <p:nvPr/>
        </p:nvSpPr>
        <p:spPr>
          <a:xfrm>
            <a:off x="97917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1066800" y="1524000"/>
            <a:ext cx="101981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401300" y="1803400"/>
            <a:ext cx="1130300" cy="14351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anser att kommunen är mer attraktiv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anser att den är mindre attraktiv att leva i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612900" y="1536700"/>
            <a:ext cx="8877300" cy="4038600"/>
          </a:xfrm>
          <a:prstGeom prst="rect">
            <a:avLst/>
          </a:prstGeom>
        </p:spPr>
      </p:pic>
      <p:pic>
        <p:nvPicPr>
          <p:cNvPr id="3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2019300" y="5524500"/>
            <a:ext cx="8458200" cy="406400"/>
          </a:xfrm>
          <a:prstGeom prst="rect">
            <a:avLst/>
          </a:prstGeom>
        </p:spPr>
      </p:pic>
      <p:pic>
        <p:nvPicPr>
          <p:cNvPr id="4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0325100" y="1790700"/>
            <a:ext cx="1295400" cy="1422400"/>
          </a:xfrm>
          <a:prstGeom prst="rect">
            <a:avLst/>
          </a:prstGeom>
        </p:spPr>
      </p:pic>
      <p:sp>
        <p:nvSpPr>
          <p:cNvPr id="5" name="New shape"/>
          <p:cNvSpPr/>
          <p:nvPr/>
        </p:nvSpPr>
        <p:spPr>
          <a:xfrm>
            <a:off x="3429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samtliga kommuner i Sverige</a:t>
            </a:r>
          </a:p>
        </p:txBody>
      </p:sp>
      <p:sp>
        <p:nvSpPr>
          <p:cNvPr id="6" name="New shape"/>
          <p:cNvSpPr/>
          <p:nvPr/>
        </p:nvSpPr>
        <p:spPr>
          <a:xfrm>
            <a:off x="71628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7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sp>
        <p:nvSpPr>
          <p:cNvPr id="8" name="New shape"/>
          <p:cNvSpPr/>
          <p:nvPr/>
        </p:nvSpPr>
        <p:spPr>
          <a:xfrm>
            <a:off x="2082800" y="5638800"/>
            <a:ext cx="83312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1200">
                <a:solidFill>
                  <a:prstClr val="black"/>
                </a:solidFill>
                <a:latin typeface="arial"/>
              </a:rPr>
              <a:t>Rangordning av Sveriges kommuner</a:t>
            </a:r>
          </a:p>
        </p:txBody>
      </p:sp>
      <p:sp>
        <p:nvSpPr>
          <p:cNvPr id="9" name="New shape"/>
          <p:cNvSpPr/>
          <p:nvPr/>
        </p:nvSpPr>
        <p:spPr>
          <a:xfrm>
            <a:off x="10414000" y="1790700"/>
            <a:ext cx="1143000" cy="142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</a:t>
            </a:r>
          </a:p>
        </p:txBody>
      </p:sp>
      <p:pic>
        <p:nvPicPr>
          <p:cNvPr id="10" name="New picture"/>
          <p:cNvPicPr/>
          <p:nvPr/>
        </p:nvPicPr>
        <p:blipFill>
          <a:blip r:embed="rId6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11" name="New shape"/>
          <p:cNvSpPr/>
          <p:nvPr/>
        </p:nvSpPr>
        <p:spPr>
          <a:xfrm>
            <a:off x="8623300" y="1803400"/>
            <a:ext cx="1778000" cy="3429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  <p:sp>
        <p:nvSpPr>
          <p:cNvPr id="12" name="New shape"/>
          <p:cNvSpPr/>
          <p:nvPr/>
        </p:nvSpPr>
        <p:spPr>
          <a:xfrm>
            <a:off x="2082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l"/>
            <a:r>
              <a:rPr sz="900" b="1">
                <a:solidFill>
                  <a:prstClr val="black"/>
                </a:solidFill>
                <a:latin typeface="arial"/>
              </a:rPr>
              <a:t>Högst resultat</a:t>
            </a:r>
          </a:p>
        </p:txBody>
      </p:sp>
      <p:sp>
        <p:nvSpPr>
          <p:cNvPr id="13" name="New shape"/>
          <p:cNvSpPr/>
          <p:nvPr/>
        </p:nvSpPr>
        <p:spPr>
          <a:xfrm>
            <a:off x="9448800" y="5638800"/>
            <a:ext cx="952500" cy="228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r"/>
            <a:r>
              <a:rPr sz="900" b="1">
                <a:solidFill>
                  <a:prstClr val="black"/>
                </a:solidFill>
                <a:latin typeface="arial"/>
              </a:rPr>
              <a:t>Lägst resultat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p14="http://schemas.microsoft.com/office/powerpoint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New picture"/>
          <p:cNvPicPr/>
          <p:nvPr/>
        </p:nvPicPr>
        <p:blipFill>
          <a:blip r:embed="rId3"/>
          <a:stretch>
            <a:fillRect/>
          </a:stretch>
        </p:blipFill>
        <p:spPr>
          <a:xfrm>
            <a:off x="10515600" y="1790700"/>
            <a:ext cx="1130300" cy="1422400"/>
          </a:xfrm>
          <a:prstGeom prst="rect">
            <a:avLst/>
          </a:prstGeom>
        </p:spPr>
      </p:pic>
      <p:sp>
        <p:nvSpPr>
          <p:cNvPr id="3" name="New shape"/>
          <p:cNvSpPr/>
          <p:nvPr/>
        </p:nvSpPr>
        <p:spPr>
          <a:xfrm>
            <a:off x="317500" y="342900"/>
            <a:ext cx="11544300" cy="711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/>
          <a:lstStyle/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Ekonomisk situation om fem år i Vännäs </a:t>
            </a:r>
          </a:p>
          <a:p>
            <a:pPr algn="ctr"/>
            <a:r>
              <a:rPr sz="2400" b="1">
                <a:solidFill>
                  <a:prstClr val="black"/>
                </a:solidFill>
                <a:latin typeface="arial"/>
              </a:rPr>
              <a:t>jämfört med övriga kommuner i länet</a:t>
            </a:r>
          </a:p>
        </p:txBody>
      </p:sp>
      <p:sp>
        <p:nvSpPr>
          <p:cNvPr id="4" name="New shape"/>
          <p:cNvSpPr/>
          <p:nvPr/>
        </p:nvSpPr>
        <p:spPr>
          <a:xfrm>
            <a:off x="73152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Fråga</a:t>
            </a:r>
            <a:r>
              <a:rPr sz="800">
                <a:solidFill>
                  <a:prstClr val="black"/>
                </a:solidFill>
                <a:latin typeface="arial"/>
              </a:rPr>
              <a:t>: Hur skulle du bedöma den ekonomiska situationen i din kommun på fem års sikt?</a:t>
            </a:r>
          </a:p>
        </p:txBody>
      </p:sp>
      <p:sp>
        <p:nvSpPr>
          <p:cNvPr id="5" name="New shape"/>
          <p:cNvSpPr/>
          <p:nvPr/>
        </p:nvSpPr>
        <p:spPr>
          <a:xfrm>
            <a:off x="9715500" y="5981700"/>
            <a:ext cx="2184400" cy="482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800" b="1">
                <a:solidFill>
                  <a:prstClr val="black"/>
                </a:solidFill>
                <a:latin typeface="arial"/>
              </a:rPr>
              <a:t>Bas:</a:t>
            </a:r>
            <a:r>
              <a:rPr sz="800">
                <a:solidFill>
                  <a:prstClr val="black"/>
                </a:solidFill>
                <a:latin typeface="arial"/>
              </a:rPr>
              <a:t> Politikerpanelen, 2 892 intervjuer</a:t>
            </a:r>
          </a:p>
          <a:p>
            <a:pPr algn="l"/>
            <a:r>
              <a:rPr sz="800">
                <a:solidFill>
                  <a:srgbClr val="7F7F7F"/>
                </a:solidFill>
                <a:latin typeface="arial"/>
              </a:rPr>
              <a:t>Kommuner med  &lt; 5 svar på aktuell fråga utelämnas från diagrammet</a:t>
            </a:r>
          </a:p>
        </p:txBody>
      </p:sp>
      <p:pic>
        <p:nvPicPr>
          <p:cNvPr id="6" name="New picture"/>
          <p:cNvPicPr/>
          <p:nvPr/>
        </p:nvPicPr>
        <p:blipFill>
          <a:blip r:embed="rId4"/>
          <a:stretch>
            <a:fillRect/>
          </a:stretch>
        </p:blipFill>
        <p:spPr>
          <a:xfrm>
            <a:off x="647700" y="1524000"/>
            <a:ext cx="9906000" cy="3924300"/>
          </a:xfrm>
          <a:prstGeom prst="rect">
            <a:avLst/>
          </a:prstGeom>
        </p:spPr>
      </p:pic>
      <p:sp>
        <p:nvSpPr>
          <p:cNvPr id="7" name="New shape"/>
          <p:cNvSpPr/>
          <p:nvPr/>
        </p:nvSpPr>
        <p:spPr>
          <a:xfrm>
            <a:off x="10629900" y="1854200"/>
            <a:ext cx="1066800" cy="1320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100" b="1">
                <a:solidFill>
                  <a:prstClr val="black"/>
                </a:solidFill>
                <a:latin typeface="arial"/>
              </a:rPr>
              <a:t>Balansmått</a:t>
            </a:r>
            <a:r>
              <a:rPr sz="1100">
                <a:solidFill>
                  <a:prstClr val="black"/>
                </a:solidFill>
                <a:latin typeface="arial"/>
              </a:rPr>
              <a:t> = Andel som bedömer ekonomin som god </a:t>
            </a:r>
            <a:r>
              <a:rPr sz="1100" u="sng">
                <a:solidFill>
                  <a:prstClr val="black"/>
                </a:solidFill>
                <a:latin typeface="arial"/>
              </a:rPr>
              <a:t>minus</a:t>
            </a:r>
            <a:r>
              <a:rPr sz="1100">
                <a:solidFill>
                  <a:prstClr val="black"/>
                </a:solidFill>
                <a:latin typeface="arial"/>
              </a:rPr>
              <a:t> andelen som bedömer den som svag.</a:t>
            </a:r>
          </a:p>
        </p:txBody>
      </p:sp>
      <p:pic>
        <p:nvPicPr>
          <p:cNvPr id="8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8382000" y="1790700"/>
            <a:ext cx="190500" cy="190500"/>
          </a:xfrm>
          <a:prstGeom prst="rect">
            <a:avLst/>
          </a:prstGeom>
        </p:spPr>
      </p:pic>
      <p:sp>
        <p:nvSpPr>
          <p:cNvPr id="9" name="New shape"/>
          <p:cNvSpPr/>
          <p:nvPr/>
        </p:nvSpPr>
        <p:spPr>
          <a:xfrm>
            <a:off x="8623300" y="1803400"/>
            <a:ext cx="1778000" cy="292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/>
          <a:lstStyle/>
          <a:p>
            <a:pPr algn="l"/>
            <a:r>
              <a:rPr sz="1000">
                <a:solidFill>
                  <a:prstClr val="black"/>
                </a:solidFill>
                <a:latin typeface="arial"/>
              </a:rPr>
              <a:t>Position för Vännäs</a:t>
            </a:r>
          </a:p>
        </p:txBody>
      </p:sp>
    </p:spTree>
    <p:extLst>
      <p:ext uri="{BB962C8B-B14F-4D97-AF65-F5344CB8AC3E}">
        <p14:creationId xmlns:p14="http://schemas.microsoft.com/office/powerpoint/2010/main" val="1151478080"/>
      </p:ext>
    </p:extLst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17.08.21"/>
  <p:tag name="AS_TITLE" val="Aspose.Slides for .NET 4.0 Client Profile"/>
  <p:tag name="AS_VERSION" val="17.8"/>
</p:tagLst>
</file>

<file path=ppt/theme/theme1.xml><?xml version="1.0" encoding="utf-8"?>
<a:theme xmlns:r="http://schemas.openxmlformats.org/officeDocument/2006/relationships" xmlns:a="http://schemas.openxmlformats.org/drawingml/2006/main" name="Blå/turkos">
  <a:themeElements>
    <a:clrScheme name="Svart/ Orange Mall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4663"/>
      </a:accent1>
      <a:accent2>
        <a:srgbClr val="972533"/>
      </a:accent2>
      <a:accent3>
        <a:srgbClr val="767878"/>
      </a:accent3>
      <a:accent4>
        <a:srgbClr val="116478"/>
      </a:accent4>
      <a:accent5>
        <a:srgbClr val="50B5B8"/>
      </a:accent5>
      <a:accent6>
        <a:srgbClr val="F95E35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Arial"/>
        <a:cs typeface="Arial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Presentation10" id="{9F5D1AC4-FB8B-4AC7-BF22-066D80E05B1F}" vid="{E278AA75-2CF9-4B2B-8D68-144E3FDE728D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2.xml" /></Relationships>
</file>

<file path=customXml/_rels/item3.xml.rels>&#65279;<?xml version="1.0" encoding="utf-8" standalone="yes"?><Relationships xmlns="http://schemas.openxmlformats.org/package/2006/relationships"><Relationship Id="rId1" Type="http://schemas.openxmlformats.org/officeDocument/2006/relationships/customXmlProps" Target="itemProps3.xml" 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0687dfa-120c-406e-b23b-e7c18694bc77" xsi:nil="true"/>
    <lcf76f155ced4ddcb4097134ff3c332f xmlns="d5f08383-210c-4de4-8910-d3bcbf2f4824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B1C00B93991A642937CA7391FC25071" ma:contentTypeVersion="19" ma:contentTypeDescription="Skapa ett nytt dokument." ma:contentTypeScope="" ma:versionID="9a1345309c0b9cd7f459be79b5af4a02">
  <xsd:schema xmlns:xsd="http://www.w3.org/2001/XMLSchema" xmlns:xs="http://www.w3.org/2001/XMLSchema" xmlns:p="http://schemas.microsoft.com/office/2006/metadata/properties" xmlns:ns2="f0687dfa-120c-406e-b23b-e7c18694bc77" xmlns:ns3="d5f08383-210c-4de4-8910-d3bcbf2f4824" targetNamespace="http://schemas.microsoft.com/office/2006/metadata/properties" ma:root="true" ma:fieldsID="d9559a5fad3c79f91e21141fde8bb638" ns2:_="" ns3:_="">
    <xsd:import namespace="f0687dfa-120c-406e-b23b-e7c18694bc77"/>
    <xsd:import namespace="d5f08383-210c-4de4-8910-d3bcbf2f482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MediaServiceLocation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687dfa-120c-406e-b23b-e7c18694bc7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95e30b12-6a22-4ec6-bc16-0ce4e86e37fe}" ma:internalName="TaxCatchAll" ma:showField="CatchAllData" ma:web="f0687dfa-120c-406e-b23b-e7c18694bc7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f08383-210c-4de4-8910-d3bcbf2f48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Bildmarkeringar" ma:readOnly="false" ma:fieldId="{5cf76f15-5ced-4ddc-b409-7134ff3c332f}" ma:taxonomyMulti="true" ma:sspId="e2e76165-211a-4a61-b099-9a3650bf603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612E639-30DA-4569-97BB-54F42F909920}">
  <ds:schemaRefs>
    <ds:schemaRef ds:uri="d5f08383-210c-4de4-8910-d3bcbf2f4824"/>
    <ds:schemaRef ds:uri="f0687dfa-120c-406e-b23b-e7c18694bc7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6250E9BB-A900-4493-A8BC-3CD24CC2A2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BEF421B-8285-4F86-8CB3-17D1F8264527}"/>
</file>

<file path=docProps/app.xml><?xml version="1.0" encoding="utf-8"?>
<Properties xmlns:vt="http://schemas.openxmlformats.org/officeDocument/2006/docPropsVTypes" xmlns="http://schemas.openxmlformats.org/officeDocument/2006/extended-properties">
  <Template>Demoskop_Blå och turkos_utanbilder</Template>
  <Company/>
  <PresentationFormat>Widescreen</PresentationFormat>
  <Paragraphs>274</Paragraphs>
  <Slides>38</Slides>
  <Notes>37</Notes>
  <TotalTime>231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baseType="lpstr" size="39">
      <vt:lpstr>Blå/turkos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</vt:vector>
  </TitlesOfParts>
  <LinksUpToDate>0</LinksUpToDate>
  <SharedDoc>0</SharedDoc>
  <HyperlinksChanged>0</HyperlinksChanged>
  <Application>Aspose.Slides for .NET</Application>
  <AppVersion>17.0800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Politikerpanelen</dc:title>
  <dc:creator>Linnea Claésson</dc:creator>
  <cp:lastModifiedBy>Nazanin Sapan</cp:lastModifiedBy>
  <cp:revision>2</cp:revision>
  <dcterms:created xsi:type="dcterms:W3CDTF">2022-05-13T12:40:21Z</dcterms:created>
  <dcterms:modified xsi:type="dcterms:W3CDTF">2025-06-04T13:55:14Z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0x010100CB1C00B93991A642937CA7391FC25071</vt:lpwstr>
  </property>
  <property fmtid="{D5CDD505-2E9C-101B-9397-08002B2CF9AE}" pid="3" name="MediaServiceImageTags">
    <vt:lpwstr/>
  </property>
</Properties>
</file>