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F0C9E030-A6A0-473B-A668-F202068C2A1F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Valdemarsvik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Valdemarsvik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Valdemarsvik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Valdemarsvik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Valdemarsvik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Valdemarsvik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Valdemarsvik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Valdemarsvik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Valdemarsvik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Valdemarsvik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Valdemarsvik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Valdemarsvik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67FEE-CD64-49B5-801A-308031B2A716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2025-06-04T11:01:18Z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