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F779DF13-4B57-4F49-82C4-32CEC7479088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Upplands-Bro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Upplands-Bro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Upplands-Bro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Upplands-Bro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Upplands-Bro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Upplands-Bro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Upplands-Bro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Upplands-Bro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Upplands-Bro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Upplands-Bro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Upplands-Bro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Upplands-Bro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8275A8-10C6-4422-B6FC-5222FAC9A66F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2025-06-04T09:24:10Z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