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7D63EE2D-F334-4150-8FB8-879D03FD14E7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Svalöv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Svalöv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Svalöv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Svalöv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Svalöv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Svalöv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Svalöv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Svalöv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Svalöv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Svalöv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Svalöv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Svalöv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Svalöv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Svalöv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Svalöv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Svalöv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Svalöv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Svalöv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Svalöv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Svalöv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Svalöv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Svalöv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Svalöv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Svalöv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Svalöv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Svalöv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Svalöv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Svalöv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23012F-1801-4EB8-9AB4-9D9428A22D6C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2025-06-04T11:39:45Z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