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569F272F-1662-4990-AFE1-51D3C6A9EDD6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Strängnäs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Strängnäs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Strängnäs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klimat- och miljöarbete?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Strängnäs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Strängnäs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Strängnäs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Strängnäs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7756AD-3B65-4A7E-9426-9CFC1C014F45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2025-06-04T10:56:47Z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