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5F069E92-F989-4229-BF10-33845F67F1A0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Stenungsund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Stenungsund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Stenungsund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Stenungsund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Stenungsund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Stenungsund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Stenungsund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Stenungsund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Stenungsund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Stenungsund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Stenungsund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Stenungsund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B159CC-D1E4-4E30-951A-243E89AD6AAF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2025-06-04T12:20:40Z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