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78EC2C31-D7F5-4021-8825-05C21494C577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Sölvesborg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Sölvesborg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Sölvesborg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Sölvesborg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Sölvesborg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Sölvesborg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Sölvesborg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Sölvesborg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Sölvesborg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Sölvesborg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Sölvesborg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Sölvesborg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BAB9CA-AF7F-4AF3-A151-7ADBC4A3D323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2025-06-04T11:39:09Z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