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6EB5E362-CF4D-46D1-8441-186CA5947559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Solna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Solna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Solna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Solna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Solna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Solna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Solna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Solna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Solna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Solna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Solna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Solna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Solna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Solna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Solna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Solna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Solna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Solna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Solna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Solna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Solna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klimat- och miljöarbete?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Solna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klimat- och miljöarbete?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Solna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klimat- och miljöarbete?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Solna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Solna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Solna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Solna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Solna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6FFEF1-BEE0-496B-8701-156AD97E45F1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2025-06-04T09:29:13Z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