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384ADA59-DFEF-4127-83D9-6049246180DA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Söderhamn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Söderhamn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Söderhamn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Söderhamn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Söderhamn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Söderhamn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Söderhamn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Söderhamn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Söderhamn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Söderhamn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Söderhamn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Söderhamn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13E3A-5F91-4E71-8CE7-93CD7DAD6776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