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51EE10CC-9D90-4BDD-A8F1-8C51E30E754D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Skellefteå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Skellefteå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Skellefteå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Skellefteå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Skellefteå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Skellefteå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Skellefteå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Skellefteå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Skellefteå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Skellefteå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Skellefteå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Skellefteå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6CDCD-2EAD-4063-8750-E26505D7ADAA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