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21C545A9-99C4-4290-B3CB-05658135F673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Simrishamn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Simrishamn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Simrishamn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Simrishamn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Simrishamn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Simrishamn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Simrishamn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Simrishamn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Simrishamn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Simrishamn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Simrishamn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Simrishamn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4B03B9-B87F-4ABD-BEC0-D8DDC71CFBB8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2025-06-04T11:57:11Z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