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CC464794-03F4-433C-8578-CBB33D26590E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Sandviken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Sandviken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Sandviken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Sandviken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Sandviken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Sandviken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Sandviken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Sandviken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Sandviken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Sandviken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Sandviken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Sandviken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B857B-704A-40EB-9DCD-05E74E0849B3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