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BE28A261-21BA-4EAA-83A4-FAB825C6330B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Salem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Salem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Salem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Salem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Salem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Salem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Salem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Salem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Salem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Salem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Salem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Salem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C72F6F-E48F-4472-87DA-6E31E3AC4913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2025-06-04T09:22:26Z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