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289BE940-BCF0-4AAF-9CB1-34C33BF76B55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Rättvik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Rättvik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Rättvik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Rättvik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Rättvik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Rättvik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Rättvik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Rättvik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Rättvik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Rättvik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Rättvik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Rättvik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0227C-93BA-43E9-A06D-FFF0C0FADF85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