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8309F904-6E02-422D-8883-BD4150DA9D66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Piteå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Piteå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Piteå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Piteå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Piteå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Piteå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Piteå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FDBAD-8389-4E29-B8D6-EAE55FEFA184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2025-06-04T14:04:21Z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