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1232FAA0-47D5-4F17-91DA-306CC174DC85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Östersund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Östersund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Östersund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Östersund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Östersund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Östersund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Östersund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A4422-A8B3-4AD6-878B-3B2715F1551A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