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3C0058AB-F5E9-4AD0-B018-FEA25BDDD493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Norsjö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Norsjö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Norsjö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Norsjö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Norsjö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Norsjö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Norsjö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D5E7A9-7798-4921-871D-EEB739E7D5A1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