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ACD9E7CB-7354-42F4-9316-6DFE6A22544E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Ludvika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Ludvika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Ludvika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Ludvika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Ludvika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Ludvika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Ludvika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Ludvika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Ludvika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Ludvika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Ludvika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Ludvika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C6816-BD3D-451A-9CBF-80DBB4F93C5F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2025-06-04T13:17:38Z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