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97FC8031-EFD4-43D2-92CB-4DCAA7A56479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Linköping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Linköping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Linköping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Linköping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Linköping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Linköping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Linköping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klimat- och miljöarbete?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klimat- och miljöarbete?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Linköping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klimat- och miljöarbete?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Linköping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Linköping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Linköping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Linköping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55BFE9-0EDB-48FD-8349-3054B0108FAB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2025-06-04T11:01:51Z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