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4CE04303-02DB-4A7E-8BFB-A2B611030459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Kumla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Kumla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Kumla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Kumla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Kumla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Kumla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Kumla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A68DB-908A-4026-A7B0-E0245AC0F8DD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