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9508246D-4252-4A33-8A4C-AB989D976B5E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Köping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Köping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Köping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Köping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87F1C8-36FB-44FD-91B2-3205DBA4CAE7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