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4C484A3F-351E-486D-B857-7986339061D2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Kävlinge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Kävlinge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Kävlinge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Kävlinge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Kävlinge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Kävlinge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Kävlinge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Kävlinge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Kävlinge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Kävlinge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Kävlinge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Kävlinge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01E23B-426B-4A4F-8D99-A059B3F786B9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2025-06-04T11:44:00Z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