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11D32416-1E9A-4091-9214-0527BD4740DE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Gällivare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Gällivare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Gällivare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Gällivare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Gällivare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Gällivare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Gällivare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Gällivare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Gällivare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Gällivare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Gällivare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Gällivare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10D06F-27DA-44D6-9B6B-5100A284FF9B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2025-06-04T14:02:39Z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