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3DD2EBFD-FA4B-48BF-A31D-99803281BE16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Ekerö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Ekerö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Ekerö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Ekerö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Ekerö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Ekerö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Ekerö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686618-5337-45CA-B4A6-DF8D6901AB17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2025-06-04T09:20:43Z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