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21064CCA-33A1-44D9-B0D3-9D2A741CE442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Burlöv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Burlöv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Burlöv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Burlöv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Burlöv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Burlöv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Burlöv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Burlöv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Burlöv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Burlöv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Burlöv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Burlöv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EF9D78-F57C-4F2A-A163-6A15F621260B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2025-06-04T11:41:01Z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