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380849CA-A600-440C-81C0-BD8C0381C02C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Bengtsfors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Bengtsfors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Bengtsfors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Bengtsfors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Bengtsfors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Bengtsfors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Bengtsfors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B705BC-7FF2-4F73-8E72-F7569AA2FE94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