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4" r:id="rId4"/>
  </p:sldMasterIdLst>
  <p:notesMasterIdLst>
    <p:notesMasterId r:id="rId5"/>
  </p:notesMasterIdLst>
  <p:sldIdLst>
    <p:sldId id="322" r:id="rId6"/>
    <p:sldId id="371" r:id="rId7"/>
    <p:sldId id="374" r:id="rId8"/>
    <p:sldId id="377" r:id="rId9"/>
    <p:sldId id="380" r:id="rId10"/>
    <p:sldId id="383" r:id="rId11"/>
    <p:sldId id="386" r:id="rId12"/>
    <p:sldId id="389" r:id="rId14"/>
    <p:sldId id="392" r:id="rId15"/>
    <p:sldId id="395" r:id="rId16"/>
    <p:sldId id="398" r:id="rId17"/>
    <p:sldId id="401" r:id="rId18"/>
    <p:sldId id="404" r:id="rId19"/>
    <p:sldId id="407" r:id="rId20"/>
    <p:sldId id="410" r:id="rId21"/>
    <p:sldId id="413" r:id="rId22"/>
    <p:sldId id="416" r:id="rId23"/>
    <p:sldId id="419" r:id="rId24"/>
    <p:sldId id="422" r:id="rId25"/>
    <p:sldId id="425" r:id="rId26"/>
    <p:sldId id="428" r:id="rId27"/>
    <p:sldId id="431" r:id="rId28"/>
    <p:sldId id="434" r:id="rId29"/>
    <p:sldId id="437" r:id="rId30"/>
    <p:sldId id="440" r:id="rId31"/>
    <p:sldId id="443" r:id="rId32"/>
    <p:sldId id="446" r:id="rId33"/>
    <p:sldId id="449" r:id="rId34"/>
    <p:sldId id="452" r:id="rId35"/>
    <p:sldId id="455" r:id="rId36"/>
    <p:sldId id="458" r:id="rId37"/>
    <p:sldId id="461" r:id="rId38"/>
    <p:sldId id="464" r:id="rId39"/>
    <p:sldId id="467" r:id="rId40"/>
    <p:sldId id="470" r:id="rId41"/>
    <p:sldId id="473" r:id="rId42"/>
    <p:sldId id="476" r:id="rId43"/>
    <p:sldId id="345" r:id="rId44"/>
  </p:sldIdLst>
  <p:sldSz cx="12192000" cy="6858000"/>
  <p:notesSz cx="6858000" cy="9144000"/>
  <p:custDataLst>
    <p:tags r:id="rId45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ommunindikatorn 2024" id="{45F00BE5-1338-4657-8552-04EF1557AEF7}">
          <p14:sldIdLst>
            <p14:sldId id="322"/>
            <p14:sldId id="371"/>
            <p14:sldId id="374"/>
            <p14:sldId id="377"/>
            <p14:sldId id="380"/>
            <p14:sldId id="383"/>
            <p14:sldId id="386"/>
            <p14:sldId id="389"/>
            <p14:sldId id="392"/>
            <p14:sldId id="395"/>
            <p14:sldId id="398"/>
            <p14:sldId id="401"/>
            <p14:sldId id="404"/>
            <p14:sldId id="407"/>
            <p14:sldId id="410"/>
            <p14:sldId id="413"/>
            <p14:sldId id="416"/>
            <p14:sldId id="419"/>
            <p14:sldId id="422"/>
            <p14:sldId id="425"/>
            <p14:sldId id="428"/>
            <p14:sldId id="431"/>
            <p14:sldId id="434"/>
            <p14:sldId id="437"/>
            <p14:sldId id="440"/>
            <p14:sldId id="443"/>
            <p14:sldId id="446"/>
            <p14:sldId id="449"/>
            <p14:sldId id="452"/>
            <p14:sldId id="455"/>
            <p14:sldId id="458"/>
            <p14:sldId id="461"/>
            <p14:sldId id="464"/>
            <p14:sldId id="467"/>
            <p14:sldId id="470"/>
            <p14:sldId id="473"/>
            <p14:sldId id="47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549" userDrawn="1">
          <p15:clr>
            <a:srgbClr val="A4A3A4"/>
          </p15:clr>
        </p15:guide>
        <p15:guide id="3" pos="617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539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3589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4B5A"/>
    <a:srgbClr val="004663"/>
    <a:srgbClr val="398A8D"/>
    <a:srgbClr val="50B5B8"/>
    <a:srgbClr val="296265"/>
    <a:srgbClr val="3B3838"/>
    <a:srgbClr val="F95E35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8"/>
      </p:cViewPr>
      <p:guideLst>
        <p:guide orient="horz" pos="958"/>
        <p:guide pos="1549"/>
        <p:guide pos="6176"/>
        <p:guide pos="3840"/>
        <p:guide pos="6539"/>
        <p:guide orient="horz" pos="3362"/>
        <p:guide orient="horz" pos="358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microsoft.com/office/2016/11/relationships/changesInfo" Target="changesInfos/changesInfo1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tags" Target="tags/tag1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nin Sapan" userId="441c16bb-ff8e-4029-a3a5-e68f8f1b8dcb" providerId="ADAL" clId="{996D0CE7-8478-4179-ACAA-8029C596E3C8}"/>
    <pc:docChg chg="modSld modMainMaster">
      <pc:chgData name="Nazanin Sapan" userId="441c16bb-ff8e-4029-a3a5-e68f8f1b8dcb" providerId="ADAL" clId="{996D0CE7-8478-4179-ACAA-8029C596E3C8}" dt="2025-06-03T12:18:16.475" v="4" actId="20577"/>
      <pc:docMkLst>
        <pc:docMk/>
      </pc:docMkLst>
      <pc:sldChg chg="modSp mod">
        <pc:chgData name="Nazanin Sapan" userId="441c16bb-ff8e-4029-a3a5-e68f8f1b8dcb" providerId="ADAL" clId="{996D0CE7-8478-4179-ACAA-8029C596E3C8}" dt="2025-06-03T12:17:54.429" v="0" actId="20577"/>
        <pc:sldMkLst>
          <pc:docMk/>
          <pc:sldMk cId="1029465241" sldId="322"/>
        </pc:sldMkLst>
        <pc:spChg chg="mod">
          <ac:chgData name="Nazanin Sapan" userId="441c16bb-ff8e-4029-a3a5-e68f8f1b8dcb" providerId="ADAL" clId="{996D0CE7-8478-4179-ACAA-8029C596E3C8}" dt="2025-06-03T12:17:54.429" v="0" actId="20577"/>
          <ac:spMkLst>
            <pc:docMk/>
            <pc:sldMk cId="1029465241" sldId="322"/>
            <ac:spMk id="8" creationId="{B6BEB69F-BA7D-45D5-9921-B810B9D8FBCE}"/>
          </ac:spMkLst>
        </pc:spChg>
      </pc:sldChg>
      <pc:sldChg chg="modSp mod">
        <pc:chgData name="Nazanin Sapan" userId="441c16bb-ff8e-4029-a3a5-e68f8f1b8dcb" providerId="ADAL" clId="{996D0CE7-8478-4179-ACAA-8029C596E3C8}" dt="2025-06-03T12:18:06.137" v="2" actId="6549"/>
        <pc:sldMkLst>
          <pc:docMk/>
          <pc:sldMk cId="2229072838" sldId="345"/>
        </pc:sldMkLst>
        <pc:spChg chg="mod">
          <ac:chgData name="Nazanin Sapan" userId="441c16bb-ff8e-4029-a3a5-e68f8f1b8dcb" providerId="ADAL" clId="{996D0CE7-8478-4179-ACAA-8029C596E3C8}" dt="2025-06-03T12:18:06.137" v="2" actId="6549"/>
          <ac:spMkLst>
            <pc:docMk/>
            <pc:sldMk cId="2229072838" sldId="345"/>
            <ac:spMk id="3" creationId="{ED416818-301B-4B4F-8F5B-AA30BF724680}"/>
          </ac:spMkLst>
        </pc:spChg>
      </pc:sldChg>
      <pc:sldMasterChg chg="modSldLayout">
        <pc:chgData name="Nazanin Sapan" userId="441c16bb-ff8e-4029-a3a5-e68f8f1b8dcb" providerId="ADAL" clId="{996D0CE7-8478-4179-ACAA-8029C596E3C8}" dt="2025-06-03T12:18:16.475" v="4" actId="20577"/>
        <pc:sldMasterMkLst>
          <pc:docMk/>
          <pc:sldMasterMk cId="3602955484" sldId="2147483664"/>
        </pc:sldMasterMkLst>
        <pc:sldLayoutChg chg="modSp mod">
          <pc:chgData name="Nazanin Sapan" userId="441c16bb-ff8e-4029-a3a5-e68f8f1b8dcb" providerId="ADAL" clId="{996D0CE7-8478-4179-ACAA-8029C596E3C8}" dt="2025-06-03T12:18:16.475" v="4" actId="20577"/>
          <pc:sldLayoutMkLst>
            <pc:docMk/>
            <pc:sldMasterMk cId="3602955484" sldId="2147483664"/>
            <pc:sldLayoutMk cId="3995582896" sldId="2147483742"/>
          </pc:sldLayoutMkLst>
          <pc:spChg chg="mod">
            <ac:chgData name="Nazanin Sapan" userId="441c16bb-ff8e-4029-a3a5-e68f8f1b8dcb" providerId="ADAL" clId="{996D0CE7-8478-4179-ACAA-8029C596E3C8}" dt="2025-06-03T12:18:16.475" v="4" actId="20577"/>
            <ac:spMkLst>
              <pc:docMk/>
              <pc:sldMasterMk cId="3602955484" sldId="2147483664"/>
              <pc:sldLayoutMk cId="3995582896" sldId="2147483742"/>
              <ac:spMk id="5" creationId="{872D7348-1D27-4A04-BEEA-029E0CC7B5BB}"/>
            </ac:spMkLst>
          </pc:spChg>
        </pc:sldLayoutChg>
      </pc:sldMasterChg>
    </pc:docChg>
  </pc:docChgLst>
  <pc:docChgLst>
    <pc:chgData name="Love Edander Arvefjord" userId="da041fbc-18dd-455b-a92d-87ab2e80d1bf" providerId="ADAL" clId="{83F1FF4B-7416-4AA5-ACCD-9C9A99B8C090}"/>
    <pc:docChg chg="undo custSel modSld sldOrd modMainMaster modSection">
      <pc:chgData name="Love Edander Arvefjord" userId="da041fbc-18dd-455b-a92d-87ab2e80d1bf" providerId="ADAL" clId="{83F1FF4B-7416-4AA5-ACCD-9C9A99B8C090}" dt="2024-06-18T06:39:13.974" v="12"/>
      <pc:docMkLst>
        <pc:docMk/>
      </pc:docMkLst>
      <pc:sldChg chg="ord">
        <pc:chgData name="Love Edander Arvefjord" userId="da041fbc-18dd-455b-a92d-87ab2e80d1bf" providerId="ADAL" clId="{83F1FF4B-7416-4AA5-ACCD-9C9A99B8C090}" dt="2024-06-18T06:39:13.974" v="12"/>
        <pc:sldMkLst>
          <pc:docMk/>
          <pc:sldMk cId="1151478080" sldId="366"/>
        </pc:sldMkLst>
      </pc:sldChg>
      <pc:sldMasterChg chg="modSldLayout">
        <pc:chgData name="Love Edander Arvefjord" userId="da041fbc-18dd-455b-a92d-87ab2e80d1bf" providerId="ADAL" clId="{83F1FF4B-7416-4AA5-ACCD-9C9A99B8C090}" dt="2024-06-18T06:28:49.195" v="10" actId="1038"/>
        <pc:sldMasterMkLst>
          <pc:docMk/>
          <pc:sldMasterMk cId="3602955484" sldId="2147483664"/>
        </pc:sldMasterMkLst>
        <pc:sldLayoutChg chg="addSp delSp modSp mod">
          <pc:chgData name="Love Edander Arvefjord" userId="da041fbc-18dd-455b-a92d-87ab2e80d1bf" providerId="ADAL" clId="{83F1FF4B-7416-4AA5-ACCD-9C9A99B8C090}" dt="2024-06-18T06:28:49.195" v="10" actId="1038"/>
          <pc:sldLayoutMkLst>
            <pc:docMk/>
            <pc:sldMasterMk cId="3602955484" sldId="2147483664"/>
            <pc:sldLayoutMk cId="982795108" sldId="2147483696"/>
          </pc:sldLayoutMkLst>
        </pc:sldLayoutChg>
        <pc:sldLayoutChg chg="addSp delSp modSp mod">
          <pc:chgData name="Love Edander Arvefjord" userId="da041fbc-18dd-455b-a92d-87ab2e80d1bf" providerId="ADAL" clId="{83F1FF4B-7416-4AA5-ACCD-9C9A99B8C090}" dt="2024-06-18T06:28:39.264" v="9" actId="1038"/>
          <pc:sldLayoutMkLst>
            <pc:docMk/>
            <pc:sldMasterMk cId="3602955484" sldId="2147483664"/>
            <pc:sldLayoutMk cId="558099283" sldId="2147483739"/>
          </pc:sldLayoutMkLst>
        </pc:sldLayoutChg>
      </pc:sldMasterChg>
    </pc:docChg>
  </pc:docChgLst>
  <pc:docChgLst>
    <pc:chgData name="Eva Lagercrantz" userId="cc0cc352-2638-423e-a741-d7b550c888af" providerId="ADAL" clId="{9B58DD3E-20E6-4449-970D-0D67B16A9B37}"/>
    <pc:docChg chg="undo redo custSel delSld modSld modMainMaster modSection">
      <pc:chgData name="Eva Lagercrantz" userId="cc0cc352-2638-423e-a741-d7b550c888af" providerId="ADAL" clId="{9B58DD3E-20E6-4449-970D-0D67B16A9B37}" dt="2024-06-24T11:30:56.662" v="116" actId="6549"/>
      <pc:docMkLst>
        <pc:docMk/>
      </pc:docMkLst>
      <pc:sldChg chg="delSp modSp mod">
        <pc:chgData name="Eva Lagercrantz" userId="cc0cc352-2638-423e-a741-d7b550c888af" providerId="ADAL" clId="{9B58DD3E-20E6-4449-970D-0D67B16A9B37}" dt="2024-06-17T10:32:25.555" v="95" actId="14100"/>
        <pc:sldMkLst>
          <pc:docMk/>
          <pc:sldMk cId="1029465241" sldId="32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67052998" sldId="32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072427593" sldId="32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99910849" sldId="32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358704345" sldId="32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835461930" sldId="32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70335143" sldId="33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03133718" sldId="33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54480180" sldId="33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28945222" sldId="33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3018123" sldId="33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85537566" sldId="33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761637494" sldId="33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39101330" sldId="33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96547326" sldId="33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465352677" sldId="33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622690481" sldId="34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821386189" sldId="34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78507194" sldId="34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63623996" sldId="34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75155262" sldId="344"/>
        </pc:sldMkLst>
      </pc:sldChg>
      <pc:sldChg chg="modSp mod">
        <pc:chgData name="Eva Lagercrantz" userId="cc0cc352-2638-423e-a741-d7b550c888af" providerId="ADAL" clId="{9B58DD3E-20E6-4449-970D-0D67B16A9B37}" dt="2024-06-24T11:30:56.662" v="116" actId="6549"/>
        <pc:sldMkLst>
          <pc:docMk/>
          <pc:sldMk cId="2229072838" sldId="34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571473214" sldId="34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207003926" sldId="35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90298049" sldId="35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68786653" sldId="36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114226" sldId="36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16196574" sldId="36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58944322" sldId="36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321466192" sldId="36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02991006" sldId="365"/>
        </pc:sldMkLst>
      </pc:sldChg>
      <pc:sldChg chg="delSp mod">
        <pc:chgData name="Eva Lagercrantz" userId="cc0cc352-2638-423e-a741-d7b550c888af" providerId="ADAL" clId="{9B58DD3E-20E6-4449-970D-0D67B16A9B37}" dt="2024-06-05T10:04:04.062" v="7" actId="478"/>
        <pc:sldMkLst>
          <pc:docMk/>
          <pc:sldMk cId="1151478080" sldId="366"/>
        </pc:sldMkLst>
      </pc:sldChg>
      <pc:sldMasterChg chg="delSldLayout modSldLayout">
        <pc:chgData name="Eva Lagercrantz" userId="cc0cc352-2638-423e-a741-d7b550c888af" providerId="ADAL" clId="{9B58DD3E-20E6-4449-970D-0D67B16A9B37}" dt="2024-06-05T11:43:24.332" v="25" actId="1076"/>
        <pc:sldMasterMkLst>
          <pc:docMk/>
          <pc:sldMasterMk cId="3602955484" sldId="2147483664"/>
        </pc:sldMasterMkLst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74804320" sldId="2147483740"/>
          </pc:sldLayoutMkLst>
        </pc:sldLayoutChg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960881550" sldId="2147483741"/>
          </pc:sldLayoutMkLst>
        </pc:sldLayoutChg>
        <pc:sldLayoutChg chg="addSp delSp modSp mod">
          <pc:chgData name="Eva Lagercrantz" userId="cc0cc352-2638-423e-a741-d7b550c888af" providerId="ADAL" clId="{9B58DD3E-20E6-4449-970D-0D67B16A9B37}" dt="2024-06-05T11:43:24.332" v="25" actId="1076"/>
          <pc:sldLayoutMkLst>
            <pc:docMk/>
            <pc:sldMasterMk cId="3602955484" sldId="2147483664"/>
            <pc:sldLayoutMk cId="3995582896" sldId="2147483742"/>
          </pc:sldLayoutMkLst>
        </pc:sldLayoutChg>
      </pc:sldMaster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AC85-AB0E-9044-BD2A-09BE8329F8C6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20DC-4B60-3D40-99ED-D8F6DDF5E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5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5320D67-81EA-4C88-9003-6EFAA548219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211D58D-6536-4C28-916F-E8825F23EBFC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BE5F5B33-84D3-4FDF-94B3-808D9DA282B2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1B2FDEF7-68FF-4985-A9CA-09B11A5DF46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9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3C9D66E-B447-40DA-A8F0-ECEDEA677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F061BC6-176C-4EFC-833D-7FF21E5E8EB6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55F2B57-DAC3-406D-88C3-2CB1BF4EE4E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189174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vä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877005-D0A4-4012-ACD6-FC75BF4AD733}"/>
              </a:ext>
            </a:extLst>
          </p:cNvPr>
          <p:cNvSpPr/>
          <p:nvPr userDrawn="1"/>
        </p:nvSpPr>
        <p:spPr>
          <a:xfrm>
            <a:off x="535250" y="1220287"/>
            <a:ext cx="2526137" cy="43869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F86A42-3913-4FD3-9107-7B15BAEB95B0}"/>
              </a:ext>
            </a:extLst>
          </p:cNvPr>
          <p:cNvSpPr txBox="1"/>
          <p:nvPr userDrawn="1"/>
        </p:nvSpPr>
        <p:spPr>
          <a:xfrm>
            <a:off x="1036318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817662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hö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795F28-7D94-4363-B851-D86A79EF4F2E}"/>
              </a:ext>
            </a:extLst>
          </p:cNvPr>
          <p:cNvSpPr/>
          <p:nvPr userDrawn="1"/>
        </p:nvSpPr>
        <p:spPr>
          <a:xfrm>
            <a:off x="7004115" y="1259782"/>
            <a:ext cx="4639024" cy="4367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6D8EF43-AE6C-44D4-A03D-3B6722A0C5D4}"/>
              </a:ext>
            </a:extLst>
          </p:cNvPr>
          <p:cNvSpPr txBox="1"/>
          <p:nvPr userDrawn="1"/>
        </p:nvSpPr>
        <p:spPr>
          <a:xfrm>
            <a:off x="8561627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5710516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Logga vid samarb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0438C3BB-AF50-4B28-AD68-7E64380D668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BA4A557-5FEE-4F85-9898-8C9B69BC7355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F8A49536-734E-4EEB-B3C6-8EF16FEFC721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">
            <a:extLst>
              <a:ext uri="{FF2B5EF4-FFF2-40B4-BE49-F238E27FC236}">
                <a16:creationId xmlns:a16="http://schemas.microsoft.com/office/drawing/2014/main" id="{3CF16FFA-F82B-4454-967F-277EF70A37A0}"/>
              </a:ext>
            </a:extLst>
          </p:cNvPr>
          <p:cNvGrpSpPr/>
          <p:nvPr userDrawn="1"/>
        </p:nvGrpSpPr>
        <p:grpSpPr>
          <a:xfrm>
            <a:off x="548857" y="6076228"/>
            <a:ext cx="1052676" cy="319706"/>
            <a:chOff x="548858" y="6105930"/>
            <a:chExt cx="1015623" cy="308453"/>
          </a:xfrm>
        </p:grpSpPr>
        <p:pic>
          <p:nvPicPr>
            <p:cNvPr id="15" name="Graphic 27">
              <a:extLst>
                <a:ext uri="{FF2B5EF4-FFF2-40B4-BE49-F238E27FC236}">
                  <a16:creationId xmlns:a16="http://schemas.microsoft.com/office/drawing/2014/main" id="{FD663E88-6F7D-45D0-8F40-A94F7714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858" y="6188924"/>
              <a:ext cx="896825" cy="225459"/>
            </a:xfrm>
            <a:prstGeom prst="rect">
              <a:avLst/>
            </a:prstGeom>
          </p:spPr>
        </p:pic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6DFD892B-ED0A-47CD-AEF6-535A9367B5A7}"/>
                </a:ext>
              </a:extLst>
            </p:cNvPr>
            <p:cNvCxnSpPr/>
            <p:nvPr/>
          </p:nvCxnSpPr>
          <p:spPr>
            <a:xfrm flipH="1">
              <a:off x="1564481" y="6105930"/>
              <a:ext cx="0" cy="3057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049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Tac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AF68E-A63F-42C2-B9CC-F1F0CEBA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EBF6C1D7-9B80-A781-6AD0-F4B8E4139D9C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49">
            <a:extLst>
              <a:ext uri="{FF2B5EF4-FFF2-40B4-BE49-F238E27FC236}">
                <a16:creationId xmlns:a16="http://schemas.microsoft.com/office/drawing/2014/main" id="{074E64DD-303B-4CCE-9370-993657B5E1C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6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C44AA1-4B61-425B-8DE3-FA233B8C0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1E2A14-D21B-4BBF-BF65-D4B5A72E8BB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E3F5388-2797-42B8-BC6D-4C341739CCD3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C2144-3759-BC57-7D00-8C21B65CC51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1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Framsida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37">
            <a:extLst>
              <a:ext uri="{FF2B5EF4-FFF2-40B4-BE49-F238E27FC236}">
                <a16:creationId xmlns:a16="http://schemas.microsoft.com/office/drawing/2014/main" id="{62DCBBE0-C8AC-43E5-B3B3-BF2DA602819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49">
            <a:extLst>
              <a:ext uri="{FF2B5EF4-FFF2-40B4-BE49-F238E27FC236}">
                <a16:creationId xmlns:a16="http://schemas.microsoft.com/office/drawing/2014/main" id="{06DF5A1D-F68D-4EE6-9185-EB5AEFD022E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1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A218EF07-76E0-49DF-B6BE-B5EF5EC26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36EECA9-F776-4815-8C40-A6AB46FC75D5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2138C6-DEC2-4B93-BBD3-54021F1C9F5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FDB666-3B90-90BA-C1F1-52663A6D072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92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72D7348-1D27-4A04-BEEA-029E0CC7B5BB}"/>
              </a:ext>
            </a:extLst>
          </p:cNvPr>
          <p:cNvSpPr txBox="1"/>
          <p:nvPr userDrawn="1"/>
        </p:nvSpPr>
        <p:spPr>
          <a:xfrm>
            <a:off x="9881230" y="6442208"/>
            <a:ext cx="2597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i="1">
                <a:solidFill>
                  <a:schemeClr val="bg1">
                    <a:lumMod val="75000"/>
                  </a:schemeClr>
                </a:solidFill>
              </a:rPr>
              <a:t>Copyright © 2025 Demoskop AB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10B92D5-0496-DA24-66F2-FB72DDE30DA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44041" y="5940277"/>
            <a:ext cx="17801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2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Rak koppling 58">
            <a:extLst>
              <a:ext uri="{FF2B5EF4-FFF2-40B4-BE49-F238E27FC236}">
                <a16:creationId xmlns:a16="http://schemas.microsoft.com/office/drawing/2014/main" id="{5BAF2D1B-3D75-47E8-8FE6-74904BA5FAD2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24" name="Graphic 49">
            <a:extLst>
              <a:ext uri="{FF2B5EF4-FFF2-40B4-BE49-F238E27FC236}">
                <a16:creationId xmlns:a16="http://schemas.microsoft.com/office/drawing/2014/main" id="{6D69ABD4-ADE1-4D69-B8BC-CDBBBEEAE44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8196627-1A0E-4A52-B10E-49EAC88B4AE6}"/>
              </a:ext>
            </a:extLst>
          </p:cNvPr>
          <p:cNvSpPr/>
          <p:nvPr userDrawn="1"/>
        </p:nvSpPr>
        <p:spPr>
          <a:xfrm>
            <a:off x="535841" y="534562"/>
            <a:ext cx="11239456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9D061E-7292-4A40-8B22-F9ECD5D7FB4B}"/>
              </a:ext>
            </a:extLst>
          </p:cNvPr>
          <p:cNvSpPr txBox="1"/>
          <p:nvPr userDrawn="1"/>
        </p:nvSpPr>
        <p:spPr>
          <a:xfrm>
            <a:off x="1071291" y="2211175"/>
            <a:ext cx="10148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21030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A5FA945-2A5C-4DAB-8EE2-EAD74802936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49">
            <a:extLst>
              <a:ext uri="{FF2B5EF4-FFF2-40B4-BE49-F238E27FC236}">
                <a16:creationId xmlns:a16="http://schemas.microsoft.com/office/drawing/2014/main" id="{B0B29633-FBDF-41DD-899C-141ECA8C02F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6FDECD-1414-4503-BC65-3B0BFCDB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C9E7E32-18AC-4776-9181-F51C4012FF9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A57D92-D478-4437-AFAE-EB834EF13562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9006069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vers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4088A21D-E6AA-44EA-B67C-EF8F8EE031C9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53303CF6-FC3A-48DA-A63E-C81A7BA4D7D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pic>
        <p:nvPicPr>
          <p:cNvPr id="1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04F011-09A2-4E7B-AA2A-D8D2126C0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3FF2836-F0CD-4B4E-9476-7F62BE92F7CC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98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Kapitelavdela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D19A31F3-1053-4F12-9985-283B308BF16D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3A94C9AA-337D-473E-A4C8-6A44AEB3D20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E29F8F-B95C-4A23-B3EE-C553E06D56EB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B93E93-B62B-4D01-A30A-29BA04417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4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3F4F546-F7B9-4510-B92D-AA11AC67D66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pic>
        <p:nvPicPr>
          <p:cNvPr id="19" name="Graphic 33">
            <a:extLst>
              <a:ext uri="{FF2B5EF4-FFF2-40B4-BE49-F238E27FC236}">
                <a16:creationId xmlns:a16="http://schemas.microsoft.com/office/drawing/2014/main" id="{16C2A90B-9CB9-4962-A436-0CF1E933BE7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0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BDAD08F5-010D-4EB5-B96C-D5547AE7C18E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B372749-BE23-4DEC-9220-258B38339D67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88B7EFD6-3E58-4C76-9BB6-87DADCA12AEB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33">
            <a:extLst>
              <a:ext uri="{FF2B5EF4-FFF2-40B4-BE49-F238E27FC236}">
                <a16:creationId xmlns:a16="http://schemas.microsoft.com/office/drawing/2014/main" id="{05757A29-26E8-4EE5-BC0D-04FEFF00399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6555B1-4847-4350-B70C-A53FED3B1007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57CF1F-E0E6-4E1C-A1D5-4B60546C84FA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3281380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 över hel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Graphic 33">
            <a:extLst>
              <a:ext uri="{FF2B5EF4-FFF2-40B4-BE49-F238E27FC236}">
                <a16:creationId xmlns:a16="http://schemas.microsoft.com/office/drawing/2014/main" id="{31AD526F-1724-4552-9739-888A877AD63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7BD72F7-4D73-4165-BD47-4F418984A283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EBFBA5-5017-4D0F-AB38-16E7973D53CB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5381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4718CD-5C16-4E97-ABB6-228549E9BE1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8DCC26-9B02-4A78-9DFA-97DF71338EA0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FF0A0D99-FA12-4A49-9122-367A3CEDCE94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87" r:id="rId3"/>
    <p:sldLayoutId id="2147483689" r:id="rId4"/>
    <p:sldLayoutId id="2147483683" r:id="rId5"/>
    <p:sldLayoutId id="2147483699" r:id="rId6"/>
    <p:sldLayoutId id="2147483704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96" r:id="rId13"/>
    <p:sldLayoutId id="2147483739" r:id="rId14"/>
    <p:sldLayoutId id="2147483742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14.png" /><Relationship Id="rId5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Relationship Id="rId4" Type="http://schemas.openxmlformats.org/officeDocument/2006/relationships/image" Target="../media/image26.png" /><Relationship Id="rId5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png" /><Relationship Id="rId4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Relationship Id="rId4" Type="http://schemas.openxmlformats.org/officeDocument/2006/relationships/image" Target="../media/image29.png" /><Relationship Id="rId5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png" /><Relationship Id="rId4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1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2.png" /><Relationship Id="rId4" Type="http://schemas.openxmlformats.org/officeDocument/2006/relationships/image" Target="../media/image32.png" /><Relationship Id="rId5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2.png" /><Relationship Id="rId4" Type="http://schemas.openxmlformats.org/officeDocument/2006/relationships/image" Target="../media/image3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2.png" /><Relationship Id="rId4" Type="http://schemas.openxmlformats.org/officeDocument/2006/relationships/image" Target="../media/image34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2.png" /><Relationship Id="rId4" Type="http://schemas.openxmlformats.org/officeDocument/2006/relationships/image" Target="../media/image35.png" /><Relationship Id="rId5" Type="http://schemas.openxmlformats.org/officeDocument/2006/relationships/image" Target="../media/image1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2.png" /><Relationship Id="rId4" Type="http://schemas.openxmlformats.org/officeDocument/2006/relationships/image" Target="../media/image3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1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1.png" /><Relationship Id="rId4" Type="http://schemas.openxmlformats.org/officeDocument/2006/relationships/image" Target="../media/image3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22.png" /><Relationship Id="rId4" Type="http://schemas.openxmlformats.org/officeDocument/2006/relationships/image" Target="../media/image4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9.png" /><Relationship Id="rId4" Type="http://schemas.openxmlformats.org/officeDocument/2006/relationships/image" Target="../media/image43.png" /><Relationship Id="rId5" Type="http://schemas.openxmlformats.org/officeDocument/2006/relationships/image" Target="../media/image1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4.png" /><Relationship Id="rId4" Type="http://schemas.openxmlformats.org/officeDocument/2006/relationships/image" Target="../media/image3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5.png" /><Relationship Id="rId5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698AA-7310-45BA-B20E-709FAF3F0471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3429001"/>
            <a:ext cx="4374369" cy="89458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sv-SE" sz="2800">
                <a:solidFill>
                  <a:schemeClr val="bg1"/>
                </a:solidFill>
              </a:rPr>
              <a:t>Basrapport kommun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BEB69F-BA7D-45D5-9921-B810B9D8FBCE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4161259"/>
            <a:ext cx="3012295" cy="1609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>
                <a:solidFill>
                  <a:schemeClr val="bg1"/>
                </a:solidFill>
                <a:latin typeface="+mj-lt"/>
              </a:rPr>
              <a:t>2025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objekt 4" descr="En bild som visar text, porslin, tallrik, kärl&#10;&#10;Automatiskt genererad beskrivning">
            <a:extLst>
              <a:ext uri="{FF2B5EF4-FFF2-40B4-BE49-F238E27FC236}">
                <a16:creationId xmlns:a16="http://schemas.microsoft.com/office/drawing/2014/main" id="{A98B9895-DD09-4A6F-AC6A-79B5DEAF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06" y="1675761"/>
            <a:ext cx="3882325" cy="12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52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Askersund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8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Askersund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1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2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19177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Askersund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524000"/>
            <a:ext cx="8839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Askersund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Översikt - samtliga områden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Översikt: Kommunpolitikernas omdömen i Askersund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länet och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[x]?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Samtliga intervjuer för resp. kommun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09700" y="1574800"/>
            <a:ext cx="6273800" cy="41529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91400" y="1206500"/>
            <a:ext cx="3352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Integration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Askersund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8034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Askersund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01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Askersund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10363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780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Askersund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6891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Askersund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" y="1358900"/>
            <a:ext cx="10718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272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Grundskola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Askersund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765300"/>
            <a:ext cx="9525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Askersund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556000" y="3543300"/>
            <a:ext cx="65151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4000">
                <a:solidFill>
                  <a:srgbClr val="FFFFFF"/>
                </a:solidFill>
                <a:latin typeface="arial"/>
              </a:rPr>
              <a:t>Om Kommunindikatorn</a:t>
            </a:r>
          </a:p>
        </p:txBody>
      </p:sp>
      <p:sp>
        <p:nvSpPr>
          <p:cNvPr id="4" name="New shape"/>
          <p:cNvSpPr/>
          <p:nvPr/>
        </p:nvSpPr>
        <p:spPr>
          <a:xfrm>
            <a:off x="3556000" y="2768600"/>
            <a:ext cx="3810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000">
                <a:solidFill>
                  <a:srgbClr val="FFFFFF"/>
                </a:solidFill>
                <a:latin typeface="arial"/>
              </a:rPr>
              <a:t>Askersund kommun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Askersund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22300" y="1524000"/>
            <a:ext cx="108077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Askersund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Askersund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" y="1358900"/>
            <a:ext cx="11315700" cy="42291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Äldreomsorg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Askersund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8034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Askersund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Askersund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63600" y="1498600"/>
            <a:ext cx="100965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17200" y="1790700"/>
            <a:ext cx="9525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Askersund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Askersund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358900"/>
            <a:ext cx="90551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Trygghet och säkerhet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Askersund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Askersund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653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Askersund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5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11200" y="1524000"/>
            <a:ext cx="10160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03400"/>
            <a:ext cx="9525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Askersund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460500"/>
            <a:ext cx="1066800" cy="1003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Askersund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2600" y="1358900"/>
            <a:ext cx="11353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447800"/>
            <a:ext cx="9525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Hur ligger Askersund till?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765300"/>
            <a:ext cx="3225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Vad är kommunens styrkor</a:t>
            </a:r>
            <a:r>
              <a:rPr sz="1600">
                <a:solidFill>
                  <a:srgbClr val="FFFFFF"/>
                </a:solidFill>
                <a:latin typeface="arial"/>
              </a:rPr>
              <a:t> och svagheter jämfört med andra kommuner? Hur utvecklas kommunen jämfört med landet i stort och med grannkommunerna i länet?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Syftet</a:t>
            </a:r>
            <a:r>
              <a:rPr sz="1600">
                <a:solidFill>
                  <a:srgbClr val="FFFFFF"/>
                </a:solidFill>
                <a:latin typeface="arial"/>
              </a:rPr>
              <a:t> med Kommunindikatorn Bas 2025 är att ge en översiktsbild av kommunens läge, styrkor och utmaningar.</a:t>
            </a:r>
          </a:p>
        </p:txBody>
      </p:sp>
      <p:sp>
        <p:nvSpPr>
          <p:cNvPr id="5" name="New shape"/>
          <p:cNvSpPr/>
          <p:nvPr/>
        </p:nvSpPr>
        <p:spPr>
          <a:xfrm>
            <a:off x="7226300" y="1765300"/>
            <a:ext cx="41910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Centrala kommunfrågor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Attraktivitet:</a:t>
            </a:r>
            <a:r>
              <a:rPr sz="1300">
                <a:solidFill>
                  <a:srgbClr val="FFFFFF"/>
                </a:solidFill>
                <a:latin typeface="arial"/>
              </a:rPr>
              <a:t> Är kommunen attraktiv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Ekonomi: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kommunens ekonomiska framtidsutsikter?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Arbetsmarknad:</a:t>
            </a:r>
            <a:r>
              <a:rPr sz="1300">
                <a:solidFill>
                  <a:srgbClr val="FFFFFF"/>
                </a:solidFill>
                <a:latin typeface="arial"/>
              </a:rPr>
              <a:t> Hur bedöms arbetsmarknadens utvecklingen de närmsta 5 åren?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Integration: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integrationsarbetet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Grundskola: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grundskolorna?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Äldreomsorg: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äldreomsorgen?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Trygghet och säkerhet: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tryggheten och säkerheten?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Levnadsomkostnader:</a:t>
            </a:r>
            <a:r>
              <a:rPr sz="1300">
                <a:solidFill>
                  <a:srgbClr val="FFFFFF"/>
                </a:solidFill>
                <a:latin typeface="arial"/>
              </a:rPr>
              <a:t> Hur dyrt är det att leva och bo i kommunen?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Miljö- och klimatarbete: </a:t>
            </a:r>
            <a:r>
              <a:rPr sz="1300">
                <a:solidFill>
                  <a:srgbClr val="FFFFFF"/>
                </a:solidFill>
                <a:latin typeface="arial"/>
              </a:rPr>
              <a:t>Hur väl fungerar miljö- och klimatarbetet?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Levnadsomkostnader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Askersund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Askersund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Askersund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Askersund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Askersund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Miljö- och klimatarbete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Askersund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755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Askersund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Askersund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Askersund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Askersund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ED416818-301B-4B4F-8F5B-AA30BF724680}"/>
              </a:ext>
            </a:extLst>
          </p:cNvPr>
          <p:cNvSpPr txBox="1"/>
          <p:nvPr/>
        </p:nvSpPr>
        <p:spPr>
          <a:xfrm>
            <a:off x="3603890" y="2541427"/>
            <a:ext cx="7868107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v-SE" sz="4400">
                <a:solidFill>
                  <a:schemeClr val="bg1"/>
                </a:solidFill>
              </a:rPr>
              <a:t>Tack!</a:t>
            </a:r>
          </a:p>
          <a:p>
            <a:endParaRPr lang="sv-SE" sz="1600">
              <a:solidFill>
                <a:schemeClr val="bg1"/>
              </a:solidFill>
            </a:endParaRPr>
          </a:p>
          <a:p>
            <a:r>
              <a:rPr lang="sv-SE" sz="1100" b="1">
                <a:solidFill>
                  <a:schemeClr val="bg1"/>
                </a:solidFill>
              </a:rPr>
              <a:t>För mer information kontakta:</a:t>
            </a:r>
          </a:p>
          <a:p>
            <a:endParaRPr lang="sv-SE" sz="1100">
              <a:solidFill>
                <a:schemeClr val="bg1"/>
              </a:solidFill>
            </a:endParaRPr>
          </a:p>
          <a:p>
            <a:r>
              <a:rPr lang="sv-SE" sz="1100">
                <a:solidFill>
                  <a:schemeClr val="bg1"/>
                </a:solidFill>
              </a:rPr>
              <a:t>Nazanin Sapan, Analyst</a:t>
            </a:r>
          </a:p>
          <a:p>
            <a:r>
              <a:rPr lang="sv-SE" sz="1100">
                <a:solidFill>
                  <a:schemeClr val="bg1"/>
                </a:solidFill>
              </a:rPr>
              <a:t>Telefon: +46 73 522 55 50</a:t>
            </a:r>
          </a:p>
          <a:p>
            <a:r>
              <a:rPr lang="sv-SE" sz="1100" u="sng">
                <a:solidFill>
                  <a:schemeClr val="bg1"/>
                </a:solidFill>
              </a:rPr>
              <a:t>nazanin.sapan@demoskop.se</a:t>
            </a:r>
            <a:endParaRPr lang="sv-SE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28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Datakälla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828800"/>
            <a:ext cx="72009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Kommunpolitikers bedömningar</a:t>
            </a:r>
            <a:r>
              <a:rPr sz="1600">
                <a:solidFill>
                  <a:srgbClr val="FFFFFF"/>
                </a:solidFill>
                <a:latin typeface="arial"/>
              </a:rPr>
              <a:t> mäts genom </a:t>
            </a:r>
            <a:r>
              <a:rPr sz="1600" b="1">
                <a:solidFill>
                  <a:srgbClr val="FFFFFF"/>
                </a:solidFill>
                <a:latin typeface="arial"/>
              </a:rPr>
              <a:t>Politikerpanelen</a:t>
            </a:r>
            <a:r>
              <a:rPr sz="1600">
                <a:solidFill>
                  <a:srgbClr val="FFFFFF"/>
                </a:solidFill>
                <a:latin typeface="arial"/>
              </a:rPr>
              <a:t>. Den är en årligen återkommande undersökning som Demoskop genomför bland samtliga kommunfullmäktigeledamöter i Sverige. 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Rekryteringen till undersökningen sker genom post- och e-postutskick.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2 892 inte</a:t>
            </a:r>
            <a:r>
              <a:rPr sz="1600">
                <a:solidFill>
                  <a:srgbClr val="FFFFFF"/>
                </a:solidFill>
                <a:latin typeface="arial"/>
              </a:rPr>
              <a:t>rvjuer genomfördes med webbformulär under</a:t>
            </a:r>
            <a:endParaRPr sz="1600">
              <a:solidFill>
                <a:srgbClr val="FFFFFF"/>
              </a:solidFill>
              <a:latin typeface="arial"/>
            </a:endParaRP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perioden mars–maj 2025.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Kommuner där färre än 5 politiker besvarat årets undersökning har exkluderats ur rapporten. 2025 utgörs denna grupp av 27 kommuner vilket innebär att resultat för totalt 263 kommuner presenteras.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Kommunens attraktivitet, ekonomi och arbetstillfällen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494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17500" y="342900"/>
            <a:ext cx="115697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Askersund 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303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Askersund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5100" y="1816100"/>
            <a:ext cx="12954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266700" y="342900"/>
            <a:ext cx="115824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Askersund 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917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524000"/>
            <a:ext cx="101981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401300" y="1803400"/>
            <a:ext cx="1130300" cy="143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Askersund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386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Askersund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43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Askersund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5600" y="1790700"/>
            <a:ext cx="11303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175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Askersund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1524000"/>
            <a:ext cx="9906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54200"/>
            <a:ext cx="10668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29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Askersund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Blå/turkos">
  <a:themeElements>
    <a:clrScheme name="Svart/ Orange M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63"/>
      </a:accent1>
      <a:accent2>
        <a:srgbClr val="972533"/>
      </a:accent2>
      <a:accent3>
        <a:srgbClr val="767878"/>
      </a:accent3>
      <a:accent4>
        <a:srgbClr val="116478"/>
      </a:accent4>
      <a:accent5>
        <a:srgbClr val="50B5B8"/>
      </a:accent5>
      <a:accent6>
        <a:srgbClr val="F95E35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10" id="{9F5D1AC4-FB8B-4AC7-BF22-066D80E05B1F}" vid="{E278AA75-2CF9-4B2B-8D68-144E3FDE728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C00B93991A642937CA7391FC25071" ma:contentTypeVersion="19" ma:contentTypeDescription="Skapa ett nytt dokument." ma:contentTypeScope="" ma:versionID="9a1345309c0b9cd7f459be79b5af4a02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d9559a5fad3c79f91e21141fde8bb638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2E639-30DA-4569-97BB-54F42F909920}">
  <ds:schemaRefs>
    <ds:schemaRef ds:uri="d5f08383-210c-4de4-8910-d3bcbf2f4824"/>
    <ds:schemaRef ds:uri="f0687dfa-120c-406e-b23b-e7c18694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0E9BB-A900-4493-A8BC-3CD24CC2A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E15BD2-3DCB-4941-9DDC-6A6F9D47F344}"/>
</file>

<file path=docProps/app.xml><?xml version="1.0" encoding="utf-8"?>
<Properties xmlns:vt="http://schemas.openxmlformats.org/officeDocument/2006/docPropsVTypes" xmlns="http://schemas.openxmlformats.org/officeDocument/2006/extended-properties">
  <Template>Demoskop_Blå och turkos_utanbilder</Template>
  <Company/>
  <PresentationFormat>Widescreen</PresentationFormat>
  <Paragraphs>274</Paragraphs>
  <Slides>38</Slides>
  <Notes>37</Notes>
  <TotalTime>231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Blå/turkos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Politikerpanelen</dc:title>
  <dc:creator>Linnea Claésson</dc:creator>
  <cp:lastModifiedBy>Nazanin Sapan</cp:lastModifiedBy>
  <cp:revision>2</cp:revision>
  <dcterms:created xsi:type="dcterms:W3CDTF">2022-05-13T12:40:21Z</dcterms:created>
  <dcterms:modified xsi:type="dcterms:W3CDTF">2025-06-04T13:01:36Z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0x010100CB1C00B93991A642937CA7391FC25071</vt:lpwstr>
  </property>
  <property fmtid="{D5CDD505-2E9C-101B-9397-08002B2CF9AE}" pid="3" name="MediaServiceImageTags">
    <vt:lpwstr/>
  </property>
</Properties>
</file>