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5E187228-FCBE-4886-A953-8DFDCF9E839D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Årjäng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Årjäng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Årjäng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Årjäng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Årjäng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Årjäng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Årjäng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Årjäng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Årjäng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Årjäng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Årjäng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Årjäng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7E4FBB-8973-458A-BDB7-29B16C76D8F1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2025-06-04T12:52:35Z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